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1"/>
  </p:notesMasterIdLst>
  <p:handoutMasterIdLst>
    <p:handoutMasterId r:id="rId32"/>
  </p:handoutMasterIdLst>
  <p:sldIdLst>
    <p:sldId id="277" r:id="rId2"/>
    <p:sldId id="296" r:id="rId3"/>
    <p:sldId id="461" r:id="rId4"/>
    <p:sldId id="462" r:id="rId5"/>
    <p:sldId id="464" r:id="rId6"/>
    <p:sldId id="463" r:id="rId7"/>
    <p:sldId id="500" r:id="rId8"/>
    <p:sldId id="466" r:id="rId9"/>
    <p:sldId id="482" r:id="rId10"/>
    <p:sldId id="467" r:id="rId11"/>
    <p:sldId id="481" r:id="rId12"/>
    <p:sldId id="469" r:id="rId13"/>
    <p:sldId id="468" r:id="rId14"/>
    <p:sldId id="501" r:id="rId15"/>
    <p:sldId id="470" r:id="rId16"/>
    <p:sldId id="471" r:id="rId17"/>
    <p:sldId id="505" r:id="rId18"/>
    <p:sldId id="504" r:id="rId19"/>
    <p:sldId id="473" r:id="rId20"/>
    <p:sldId id="474" r:id="rId21"/>
    <p:sldId id="475" r:id="rId22"/>
    <p:sldId id="476" r:id="rId23"/>
    <p:sldId id="477" r:id="rId24"/>
    <p:sldId id="496" r:id="rId25"/>
    <p:sldId id="502" r:id="rId26"/>
    <p:sldId id="503" r:id="rId27"/>
    <p:sldId id="506" r:id="rId28"/>
    <p:sldId id="507" r:id="rId29"/>
    <p:sldId id="281" r:id="rId30"/>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E9FA1BB-5076-49F6-8DD5-50C1F87B6CE8}">
          <p14:sldIdLst>
            <p14:sldId id="277"/>
            <p14:sldId id="296"/>
            <p14:sldId id="461"/>
            <p14:sldId id="462"/>
            <p14:sldId id="464"/>
            <p14:sldId id="463"/>
            <p14:sldId id="500"/>
            <p14:sldId id="466"/>
            <p14:sldId id="482"/>
            <p14:sldId id="467"/>
            <p14:sldId id="481"/>
            <p14:sldId id="469"/>
            <p14:sldId id="468"/>
            <p14:sldId id="501"/>
            <p14:sldId id="470"/>
            <p14:sldId id="471"/>
            <p14:sldId id="505"/>
            <p14:sldId id="504"/>
            <p14:sldId id="473"/>
            <p14:sldId id="474"/>
            <p14:sldId id="475"/>
            <p14:sldId id="476"/>
            <p14:sldId id="477"/>
            <p14:sldId id="496"/>
            <p14:sldId id="502"/>
            <p14:sldId id="503"/>
            <p14:sldId id="506"/>
            <p14:sldId id="507"/>
            <p14:sldId id="281"/>
          </p14:sldIdLst>
        </p14:section>
      </p14:sectionLst>
    </p:ext>
    <p:ext uri="{EFAFB233-063F-42B5-8137-9DF3F51BA10A}">
      <p15:sldGuideLst xmlns:p15="http://schemas.microsoft.com/office/powerpoint/2012/main">
        <p15:guide id="2" pos="3921" userDrawn="1">
          <p15:clr>
            <a:srgbClr val="A4A3A4"/>
          </p15:clr>
        </p15:guide>
        <p15:guide id="4" pos="3404" userDrawn="1">
          <p15:clr>
            <a:srgbClr val="A4A3A4"/>
          </p15:clr>
        </p15:guide>
        <p15:guide id="6" pos="4282" userDrawn="1">
          <p15:clr>
            <a:srgbClr val="A4A3A4"/>
          </p15:clr>
        </p15:guide>
        <p15:guide id="7" orient="horz" pos="2159" userDrawn="1">
          <p15:clr>
            <a:srgbClr val="A4A3A4"/>
          </p15:clr>
        </p15:guide>
        <p15:guide id="8" orient="horz" pos="3414" userDrawn="1">
          <p15:clr>
            <a:srgbClr val="A4A3A4"/>
          </p15:clr>
        </p15:guide>
        <p15:guide id="9" orient="horz" pos="745" userDrawn="1">
          <p15:clr>
            <a:srgbClr val="A4A3A4"/>
          </p15:clr>
        </p15:guide>
        <p15:guide id="10" orient="horz" pos="260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9ACA"/>
    <a:srgbClr val="FFB7B7"/>
    <a:srgbClr val="224B72"/>
    <a:srgbClr val="E6E6E6"/>
    <a:srgbClr val="D25267"/>
    <a:srgbClr val="F0C6CD"/>
    <a:srgbClr val="AFAAD2"/>
    <a:srgbClr val="948EC4"/>
    <a:srgbClr val="DAD4EC"/>
    <a:srgbClr val="2F69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4" autoAdjust="0"/>
    <p:restoredTop sz="84332" autoAdjust="0"/>
  </p:normalViewPr>
  <p:slideViewPr>
    <p:cSldViewPr snapToGrid="0" showGuides="1">
      <p:cViewPr varScale="1">
        <p:scale>
          <a:sx n="138" d="100"/>
          <a:sy n="138" d="100"/>
        </p:scale>
        <p:origin x="1224" y="80"/>
      </p:cViewPr>
      <p:guideLst>
        <p:guide pos="3921"/>
        <p:guide pos="3404"/>
        <p:guide pos="4282"/>
        <p:guide orient="horz" pos="2159"/>
        <p:guide orient="horz" pos="3414"/>
        <p:guide orient="horz" pos="745"/>
        <p:guide orient="horz" pos="2602"/>
      </p:guideLst>
    </p:cSldViewPr>
  </p:slideViewPr>
  <p:notesTextViewPr>
    <p:cViewPr>
      <p:scale>
        <a:sx n="3" d="2"/>
        <a:sy n="3" d="2"/>
      </p:scale>
      <p:origin x="0" y="0"/>
    </p:cViewPr>
  </p:notesText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918143-1E4F-4B90-9BDC-2EB6E10B6B17}" type="datetimeFigureOut">
              <a:rPr lang="zh-CN" altLang="en-US" smtClean="0"/>
              <a:t>2024-04-24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9A299E-002D-48A8-87F1-6DF0F97FBBB5}"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CD8F73-9DE1-4B1B-8B0F-1EF6083DA8C8}" type="datetimeFigureOut">
              <a:rPr lang="zh-CN" altLang="en-US" smtClean="0"/>
              <a:t>2024-04-24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2C0C0C-FB38-406C-93DE-FBA4148D9BAE}"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28</a:t>
            </a:fld>
            <a:endParaRPr lang="zh-CN" altLang="en-US"/>
          </a:p>
        </p:txBody>
      </p:sp>
    </p:spTree>
    <p:extLst>
      <p:ext uri="{BB962C8B-B14F-4D97-AF65-F5344CB8AC3E}">
        <p14:creationId xmlns:p14="http://schemas.microsoft.com/office/powerpoint/2010/main" val="2961082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2C0C0C-FB38-406C-93DE-FBA4148D9BA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8291" y="2112136"/>
            <a:ext cx="10515600" cy="953815"/>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828291" y="4326376"/>
            <a:ext cx="10515600" cy="40891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3D1586FD-1154-48B7-BEE2-E666978F0133}" type="datetime1">
              <a:rPr lang="zh-CN" altLang="en-US" smtClean="0"/>
              <a:t>2024-04-24</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8A10E22A-D232-4303-8D6A-8CC2E1BCA2A3}" type="slidenum">
              <a:rPr lang="zh-CN" altLang="en-US" smtClean="0"/>
              <a:t>‹#›</a:t>
            </a:fld>
            <a:endParaRPr lang="zh-CN" altLang="en-US" dirty="0"/>
          </a:p>
        </p:txBody>
      </p:sp>
      <p:cxnSp>
        <p:nvCxnSpPr>
          <p:cNvPr id="8" name="直接连接符 7"/>
          <p:cNvCxnSpPr/>
          <p:nvPr userDrawn="1"/>
        </p:nvCxnSpPr>
        <p:spPr>
          <a:xfrm>
            <a:off x="828291" y="4000500"/>
            <a:ext cx="10515600" cy="0"/>
          </a:xfrm>
          <a:prstGeom prst="line">
            <a:avLst/>
          </a:prstGeom>
          <a:ln w="57150">
            <a:solidFill>
              <a:srgbClr val="224B72"/>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379770" y="411879"/>
            <a:ext cx="2332618" cy="578721"/>
            <a:chOff x="379770" y="411879"/>
            <a:chExt cx="2831442" cy="702479"/>
          </a:xfrm>
          <a:solidFill>
            <a:srgbClr val="002060"/>
          </a:solidFill>
        </p:grpSpPr>
        <p:sp>
          <p:nvSpPr>
            <p:cNvPr id="66" name="任意多边形: 形状 38"/>
            <p:cNvSpPr/>
            <p:nvPr/>
          </p:nvSpPr>
          <p:spPr>
            <a:xfrm>
              <a:off x="1260609" y="467883"/>
              <a:ext cx="297622" cy="383243"/>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grpFill/>
            <a:ln w="9525" cap="flat">
              <a:noFill/>
              <a:prstDash val="solid"/>
              <a:miter/>
            </a:ln>
          </p:spPr>
          <p:txBody>
            <a:bodyPr rtlCol="0" anchor="ctr"/>
            <a:lstStyle/>
            <a:p>
              <a:endParaRPr lang="zh-CN" altLang="en-US" sz="4660"/>
            </a:p>
          </p:txBody>
        </p:sp>
        <p:sp>
          <p:nvSpPr>
            <p:cNvPr id="67" name="任意多边形: 形状 39"/>
            <p:cNvSpPr/>
            <p:nvPr/>
          </p:nvSpPr>
          <p:spPr>
            <a:xfrm>
              <a:off x="1361129" y="575885"/>
              <a:ext cx="71531" cy="33585"/>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grpFill/>
            <a:ln w="9525" cap="flat">
              <a:noFill/>
              <a:prstDash val="solid"/>
              <a:miter/>
            </a:ln>
          </p:spPr>
          <p:txBody>
            <a:bodyPr rtlCol="0" anchor="ctr"/>
            <a:lstStyle/>
            <a:p>
              <a:endParaRPr lang="zh-CN" altLang="en-US" sz="4660"/>
            </a:p>
          </p:txBody>
        </p:sp>
        <p:sp>
          <p:nvSpPr>
            <p:cNvPr id="68" name="任意多边形: 形状 40"/>
            <p:cNvSpPr/>
            <p:nvPr/>
          </p:nvSpPr>
          <p:spPr>
            <a:xfrm>
              <a:off x="1328171" y="656229"/>
              <a:ext cx="133011" cy="94504"/>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grpFill/>
            <a:ln w="9525" cap="flat">
              <a:noFill/>
              <a:prstDash val="solid"/>
              <a:miter/>
            </a:ln>
          </p:spPr>
          <p:txBody>
            <a:bodyPr rtlCol="0" anchor="ctr"/>
            <a:lstStyle/>
            <a:p>
              <a:endParaRPr lang="zh-CN" altLang="en-US" sz="4660"/>
            </a:p>
          </p:txBody>
        </p:sp>
        <p:sp>
          <p:nvSpPr>
            <p:cNvPr id="69" name="任意多边形: 形状 41"/>
            <p:cNvSpPr/>
            <p:nvPr/>
          </p:nvSpPr>
          <p:spPr>
            <a:xfrm>
              <a:off x="1804586" y="443029"/>
              <a:ext cx="51085" cy="66816"/>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grpFill/>
            <a:ln w="9525" cap="flat">
              <a:noFill/>
              <a:prstDash val="solid"/>
              <a:miter/>
            </a:ln>
          </p:spPr>
          <p:txBody>
            <a:bodyPr rtlCol="0" anchor="ctr"/>
            <a:lstStyle/>
            <a:p>
              <a:endParaRPr lang="zh-CN" altLang="en-US" sz="4660"/>
            </a:p>
          </p:txBody>
        </p:sp>
        <p:sp>
          <p:nvSpPr>
            <p:cNvPr id="70" name="任意多边形: 形状 42"/>
            <p:cNvSpPr/>
            <p:nvPr/>
          </p:nvSpPr>
          <p:spPr>
            <a:xfrm>
              <a:off x="1778661" y="509396"/>
              <a:ext cx="47732" cy="74150"/>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grpFill/>
            <a:ln w="9525" cap="flat">
              <a:noFill/>
              <a:prstDash val="solid"/>
              <a:miter/>
            </a:ln>
          </p:spPr>
          <p:txBody>
            <a:bodyPr rtlCol="0" anchor="ctr"/>
            <a:lstStyle/>
            <a:p>
              <a:endParaRPr lang="zh-CN" altLang="en-US" sz="4660"/>
            </a:p>
          </p:txBody>
        </p:sp>
        <p:sp>
          <p:nvSpPr>
            <p:cNvPr id="71" name="任意多边形: 形状 43"/>
            <p:cNvSpPr/>
            <p:nvPr/>
          </p:nvSpPr>
          <p:spPr>
            <a:xfrm>
              <a:off x="1712825" y="596793"/>
              <a:ext cx="70920" cy="285610"/>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grpFill/>
            <a:ln w="9525" cap="flat">
              <a:noFill/>
              <a:prstDash val="solid"/>
              <a:miter/>
            </a:ln>
          </p:spPr>
          <p:txBody>
            <a:bodyPr rtlCol="0" anchor="ctr"/>
            <a:lstStyle/>
            <a:p>
              <a:endParaRPr lang="zh-CN" altLang="en-US" sz="4660"/>
            </a:p>
          </p:txBody>
        </p:sp>
        <p:sp>
          <p:nvSpPr>
            <p:cNvPr id="72" name="任意多边形: 形状 44"/>
            <p:cNvSpPr/>
            <p:nvPr/>
          </p:nvSpPr>
          <p:spPr>
            <a:xfrm>
              <a:off x="1816823" y="412551"/>
              <a:ext cx="267365" cy="314434"/>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grpFill/>
            <a:ln w="9525" cap="flat">
              <a:noFill/>
              <a:prstDash val="solid"/>
              <a:miter/>
            </a:ln>
          </p:spPr>
          <p:txBody>
            <a:bodyPr rtlCol="0" anchor="ctr"/>
            <a:lstStyle/>
            <a:p>
              <a:endParaRPr lang="zh-CN" altLang="en-US" sz="4660"/>
            </a:p>
          </p:txBody>
        </p:sp>
        <p:sp>
          <p:nvSpPr>
            <p:cNvPr id="73" name="任意多边形: 形状 45"/>
            <p:cNvSpPr/>
            <p:nvPr/>
          </p:nvSpPr>
          <p:spPr>
            <a:xfrm>
              <a:off x="2058889" y="548054"/>
              <a:ext cx="162543" cy="125617"/>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grpFill/>
            <a:ln w="9525" cap="flat">
              <a:noFill/>
              <a:prstDash val="solid"/>
              <a:miter/>
            </a:ln>
          </p:spPr>
          <p:txBody>
            <a:bodyPr rtlCol="0" anchor="ctr"/>
            <a:lstStyle/>
            <a:p>
              <a:endParaRPr lang="zh-CN" altLang="en-US" sz="4660"/>
            </a:p>
          </p:txBody>
        </p:sp>
        <p:sp>
          <p:nvSpPr>
            <p:cNvPr id="74" name="任意多边形: 形状 46"/>
            <p:cNvSpPr/>
            <p:nvPr/>
          </p:nvSpPr>
          <p:spPr>
            <a:xfrm>
              <a:off x="1896127" y="674600"/>
              <a:ext cx="198165" cy="192827"/>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grpFill/>
            <a:ln w="9525" cap="flat">
              <a:noFill/>
              <a:prstDash val="solid"/>
              <a:miter/>
            </a:ln>
          </p:spPr>
          <p:txBody>
            <a:bodyPr rtlCol="0" anchor="ctr"/>
            <a:lstStyle/>
            <a:p>
              <a:endParaRPr lang="zh-CN" altLang="en-US" sz="4660"/>
            </a:p>
          </p:txBody>
        </p:sp>
        <p:sp>
          <p:nvSpPr>
            <p:cNvPr id="75" name="任意多边形: 形状 47"/>
            <p:cNvSpPr/>
            <p:nvPr/>
          </p:nvSpPr>
          <p:spPr>
            <a:xfrm>
              <a:off x="2343313" y="454476"/>
              <a:ext cx="252558" cy="385955"/>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grpFill/>
            <a:ln w="9525" cap="flat">
              <a:noFill/>
              <a:prstDash val="solid"/>
              <a:miter/>
            </a:ln>
          </p:spPr>
          <p:txBody>
            <a:bodyPr rtlCol="0" anchor="ctr"/>
            <a:lstStyle/>
            <a:p>
              <a:endParaRPr lang="zh-CN" altLang="en-US" sz="4660"/>
            </a:p>
          </p:txBody>
        </p:sp>
        <p:sp>
          <p:nvSpPr>
            <p:cNvPr id="76" name="任意多边形: 形状 48"/>
            <p:cNvSpPr/>
            <p:nvPr/>
          </p:nvSpPr>
          <p:spPr>
            <a:xfrm>
              <a:off x="2538391" y="719947"/>
              <a:ext cx="85501" cy="98192"/>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grpFill/>
            <a:ln w="9525" cap="flat">
              <a:noFill/>
              <a:prstDash val="solid"/>
              <a:miter/>
            </a:ln>
          </p:spPr>
          <p:txBody>
            <a:bodyPr rtlCol="0" anchor="ctr"/>
            <a:lstStyle/>
            <a:p>
              <a:endParaRPr lang="zh-CN" altLang="en-US" sz="4660"/>
            </a:p>
          </p:txBody>
        </p:sp>
        <p:sp>
          <p:nvSpPr>
            <p:cNvPr id="77" name="任意多边形: 形状 49"/>
            <p:cNvSpPr/>
            <p:nvPr/>
          </p:nvSpPr>
          <p:spPr>
            <a:xfrm>
              <a:off x="2814162" y="411879"/>
              <a:ext cx="332048" cy="266107"/>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grpFill/>
            <a:ln w="9525" cap="flat">
              <a:noFill/>
              <a:prstDash val="solid"/>
              <a:miter/>
            </a:ln>
          </p:spPr>
          <p:txBody>
            <a:bodyPr rtlCol="0" anchor="ctr"/>
            <a:lstStyle/>
            <a:p>
              <a:endParaRPr lang="zh-CN" altLang="en-US" sz="4660"/>
            </a:p>
          </p:txBody>
        </p:sp>
        <p:sp>
          <p:nvSpPr>
            <p:cNvPr id="78" name="任意多边形: 形状 50"/>
            <p:cNvSpPr/>
            <p:nvPr/>
          </p:nvSpPr>
          <p:spPr>
            <a:xfrm>
              <a:off x="2879436" y="635946"/>
              <a:ext cx="209112" cy="251874"/>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grpFill/>
            <a:ln w="9525" cap="flat">
              <a:noFill/>
              <a:prstDash val="solid"/>
              <a:miter/>
            </a:ln>
          </p:spPr>
          <p:txBody>
            <a:bodyPr rtlCol="0" anchor="ctr"/>
            <a:lstStyle/>
            <a:p>
              <a:endParaRPr lang="zh-CN" altLang="en-US" sz="4660"/>
            </a:p>
          </p:txBody>
        </p:sp>
        <p:sp>
          <p:nvSpPr>
            <p:cNvPr id="79" name="任意多边形: 形状 51"/>
            <p:cNvSpPr/>
            <p:nvPr/>
          </p:nvSpPr>
          <p:spPr>
            <a:xfrm>
              <a:off x="1266436" y="922798"/>
              <a:ext cx="1944776" cy="142785"/>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grpFill/>
            <a:ln w="9525" cap="flat">
              <a:noFill/>
              <a:prstDash val="solid"/>
              <a:miter/>
            </a:ln>
          </p:spPr>
          <p:txBody>
            <a:bodyPr rtlCol="0" anchor="ctr"/>
            <a:lstStyle/>
            <a:p>
              <a:endParaRPr lang="zh-CN" altLang="en-US" sz="4660"/>
            </a:p>
          </p:txBody>
        </p:sp>
        <p:grpSp>
          <p:nvGrpSpPr>
            <p:cNvPr id="7" name="组合 6"/>
            <p:cNvGrpSpPr/>
            <p:nvPr userDrawn="1"/>
          </p:nvGrpSpPr>
          <p:grpSpPr>
            <a:xfrm>
              <a:off x="379770" y="423727"/>
              <a:ext cx="688163" cy="690631"/>
              <a:chOff x="328612" y="441034"/>
              <a:chExt cx="688163" cy="672677"/>
            </a:xfrm>
            <a:grpFill/>
          </p:grpSpPr>
          <p:sp>
            <p:nvSpPr>
              <p:cNvPr id="81" name="任意多边形: 形状 53"/>
              <p:cNvSpPr/>
              <p:nvPr/>
            </p:nvSpPr>
            <p:spPr>
              <a:xfrm>
                <a:off x="427553" y="569673"/>
                <a:ext cx="53056" cy="57168"/>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82" name="任意多边形: 形状 54"/>
              <p:cNvSpPr/>
              <p:nvPr/>
            </p:nvSpPr>
            <p:spPr>
              <a:xfrm>
                <a:off x="444372" y="587726"/>
                <a:ext cx="8161" cy="8756"/>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83" name="任意多边形: 形状 55"/>
              <p:cNvSpPr/>
              <p:nvPr/>
            </p:nvSpPr>
            <p:spPr>
              <a:xfrm>
                <a:off x="450126" y="595259"/>
                <a:ext cx="16326" cy="14897"/>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84" name="任意多边形: 形状 56"/>
              <p:cNvSpPr/>
              <p:nvPr/>
            </p:nvSpPr>
            <p:spPr>
              <a:xfrm>
                <a:off x="574563" y="484642"/>
                <a:ext cx="8436" cy="796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85" name="任意多边形: 形状 57"/>
              <p:cNvSpPr/>
              <p:nvPr/>
            </p:nvSpPr>
            <p:spPr>
              <a:xfrm>
                <a:off x="575216" y="494223"/>
                <a:ext cx="5950" cy="9995"/>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86" name="任意多边形: 形状 58"/>
              <p:cNvSpPr/>
              <p:nvPr/>
            </p:nvSpPr>
            <p:spPr>
              <a:xfrm>
                <a:off x="575499" y="506465"/>
                <a:ext cx="10657" cy="36454"/>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87" name="任意多边形: 形状 59"/>
              <p:cNvSpPr/>
              <p:nvPr/>
            </p:nvSpPr>
            <p:spPr>
              <a:xfrm>
                <a:off x="586805" y="472695"/>
                <a:ext cx="31628" cy="47163"/>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88" name="任意多边形: 形状 60"/>
              <p:cNvSpPr/>
              <p:nvPr/>
            </p:nvSpPr>
            <p:spPr>
              <a:xfrm>
                <a:off x="613371" y="484648"/>
                <a:ext cx="23802" cy="1286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89" name="任意多边形: 形状 61"/>
              <p:cNvSpPr/>
              <p:nvPr/>
            </p:nvSpPr>
            <p:spPr>
              <a:xfrm>
                <a:off x="599340" y="502942"/>
                <a:ext cx="26533" cy="26468"/>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90" name="任意多边形: 形状 62"/>
              <p:cNvSpPr/>
              <p:nvPr/>
            </p:nvSpPr>
            <p:spPr>
              <a:xfrm>
                <a:off x="750648" y="493083"/>
                <a:ext cx="37548" cy="4128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91" name="任意多边形: 形状 63"/>
              <p:cNvSpPr/>
              <p:nvPr/>
            </p:nvSpPr>
            <p:spPr>
              <a:xfrm>
                <a:off x="774625" y="526754"/>
                <a:ext cx="10387" cy="15002"/>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92" name="任意多边形: 形状 64"/>
              <p:cNvSpPr/>
              <p:nvPr/>
            </p:nvSpPr>
            <p:spPr>
              <a:xfrm>
                <a:off x="881408" y="576580"/>
                <a:ext cx="51035" cy="39582"/>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93" name="任意多边形: 形状 65"/>
              <p:cNvSpPr/>
              <p:nvPr/>
            </p:nvSpPr>
            <p:spPr>
              <a:xfrm>
                <a:off x="873048" y="601870"/>
                <a:ext cx="33268" cy="24608"/>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94" name="任意多边形: 形状 66"/>
              <p:cNvSpPr/>
              <p:nvPr/>
            </p:nvSpPr>
            <p:spPr>
              <a:xfrm>
                <a:off x="328612" y="441034"/>
                <a:ext cx="688163" cy="672677"/>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95" name="任意多边形: 形状 67"/>
              <p:cNvSpPr/>
              <p:nvPr/>
            </p:nvSpPr>
            <p:spPr>
              <a:xfrm>
                <a:off x="361151" y="764872"/>
                <a:ext cx="625002" cy="31925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96" name="任意多边形: 形状 68"/>
              <p:cNvSpPr/>
              <p:nvPr/>
            </p:nvSpPr>
            <p:spPr>
              <a:xfrm>
                <a:off x="596389" y="585834"/>
                <a:ext cx="22095" cy="35279"/>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97" name="任意多边形: 形状 69"/>
              <p:cNvSpPr/>
              <p:nvPr/>
            </p:nvSpPr>
            <p:spPr>
              <a:xfrm>
                <a:off x="636561" y="578700"/>
                <a:ext cx="25655" cy="36513"/>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98" name="任意多边形: 形状 70"/>
              <p:cNvSpPr/>
              <p:nvPr/>
            </p:nvSpPr>
            <p:spPr>
              <a:xfrm>
                <a:off x="687007" y="578844"/>
                <a:ext cx="24947" cy="36342"/>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99" name="任意多边形: 形状 71"/>
              <p:cNvSpPr/>
              <p:nvPr/>
            </p:nvSpPr>
            <p:spPr>
              <a:xfrm>
                <a:off x="730810" y="584723"/>
                <a:ext cx="29768" cy="3639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gr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41" name="Right Triangle 1"/>
          <p:cNvSpPr/>
          <p:nvPr userDrawn="1"/>
        </p:nvSpPr>
        <p:spPr>
          <a:xfrm flipH="1" flipV="1">
            <a:off x="4421051" y="-1"/>
            <a:ext cx="7770947" cy="767444"/>
          </a:xfrm>
          <a:custGeom>
            <a:avLst/>
            <a:gdLst>
              <a:gd name="connsiteX0" fmla="*/ 0 w 11176000"/>
              <a:gd name="connsiteY0" fmla="*/ 673100 h 673100"/>
              <a:gd name="connsiteX1" fmla="*/ 0 w 11176000"/>
              <a:gd name="connsiteY1" fmla="*/ 0 h 673100"/>
              <a:gd name="connsiteX2" fmla="*/ 11176000 w 11176000"/>
              <a:gd name="connsiteY2" fmla="*/ 673100 h 673100"/>
              <a:gd name="connsiteX3" fmla="*/ 0 w 11176000"/>
              <a:gd name="connsiteY3" fmla="*/ 673100 h 673100"/>
              <a:gd name="connsiteX0-1" fmla="*/ 0 w 11176000"/>
              <a:gd name="connsiteY0-2" fmla="*/ 689203 h 689203"/>
              <a:gd name="connsiteX1-3" fmla="*/ 0 w 11176000"/>
              <a:gd name="connsiteY1-4" fmla="*/ 16103 h 689203"/>
              <a:gd name="connsiteX2-5" fmla="*/ 11176000 w 11176000"/>
              <a:gd name="connsiteY2-6" fmla="*/ 689203 h 689203"/>
              <a:gd name="connsiteX3-7" fmla="*/ 0 w 11176000"/>
              <a:gd name="connsiteY3-8" fmla="*/ 689203 h 689203"/>
              <a:gd name="connsiteX0-9" fmla="*/ 0 w 11176000"/>
              <a:gd name="connsiteY0-10" fmla="*/ 685861 h 685861"/>
              <a:gd name="connsiteX1-11" fmla="*/ 0 w 11176000"/>
              <a:gd name="connsiteY1-12" fmla="*/ 12761 h 685861"/>
              <a:gd name="connsiteX2-13" fmla="*/ 11176000 w 11176000"/>
              <a:gd name="connsiteY2-14" fmla="*/ 685861 h 685861"/>
              <a:gd name="connsiteX3-15" fmla="*/ 0 w 11176000"/>
              <a:gd name="connsiteY3-16" fmla="*/ 685861 h 685861"/>
              <a:gd name="connsiteX0-17" fmla="*/ 0 w 11176000"/>
              <a:gd name="connsiteY0-18" fmla="*/ 548751 h 548751"/>
              <a:gd name="connsiteX1-19" fmla="*/ 12700 w 11176000"/>
              <a:gd name="connsiteY1-20" fmla="*/ 15351 h 548751"/>
              <a:gd name="connsiteX2-21" fmla="*/ 11176000 w 11176000"/>
              <a:gd name="connsiteY2-22" fmla="*/ 548751 h 548751"/>
              <a:gd name="connsiteX3-23" fmla="*/ 0 w 11176000"/>
              <a:gd name="connsiteY3-24" fmla="*/ 548751 h 548751"/>
              <a:gd name="connsiteX0-25" fmla="*/ 6350 w 11182350"/>
              <a:gd name="connsiteY0-26" fmla="*/ 548751 h 548751"/>
              <a:gd name="connsiteX1-27" fmla="*/ 0 w 11182350"/>
              <a:gd name="connsiteY1-28" fmla="*/ 15351 h 548751"/>
              <a:gd name="connsiteX2-29" fmla="*/ 11182350 w 11182350"/>
              <a:gd name="connsiteY2-30" fmla="*/ 548751 h 548751"/>
              <a:gd name="connsiteX3-31" fmla="*/ 6350 w 11182350"/>
              <a:gd name="connsiteY3-32" fmla="*/ 548751 h 548751"/>
            </a:gdLst>
            <a:ahLst/>
            <a:cxnLst>
              <a:cxn ang="0">
                <a:pos x="connsiteX0-1" y="connsiteY0-2"/>
              </a:cxn>
              <a:cxn ang="0">
                <a:pos x="connsiteX1-3" y="connsiteY1-4"/>
              </a:cxn>
              <a:cxn ang="0">
                <a:pos x="connsiteX2-5" y="connsiteY2-6"/>
              </a:cxn>
              <a:cxn ang="0">
                <a:pos x="connsiteX3-7" y="connsiteY3-8"/>
              </a:cxn>
            </a:cxnLst>
            <a:rect l="l" t="t" r="r" b="b"/>
            <a:pathLst>
              <a:path w="11182350" h="548751">
                <a:moveTo>
                  <a:pt x="6350" y="548751"/>
                </a:moveTo>
                <a:cubicBezTo>
                  <a:pt x="4233" y="370951"/>
                  <a:pt x="2117" y="193151"/>
                  <a:pt x="0" y="15351"/>
                </a:cubicBezTo>
                <a:cubicBezTo>
                  <a:pt x="4969933" y="-103182"/>
                  <a:pt x="6936317" y="502184"/>
                  <a:pt x="11182350" y="548751"/>
                </a:cubicBezTo>
                <a:lnTo>
                  <a:pt x="6350" y="548751"/>
                </a:lnTo>
                <a:close/>
              </a:path>
            </a:pathLst>
          </a:custGeom>
          <a:solidFill>
            <a:srgbClr val="224B7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mn-ea"/>
              <a:cs typeface="+mn-cs"/>
            </a:endParaRPr>
          </a:p>
        </p:txBody>
      </p:sp>
      <p:sp>
        <p:nvSpPr>
          <p:cNvPr id="2" name="Title 1"/>
          <p:cNvSpPr>
            <a:spLocks noGrp="1"/>
          </p:cNvSpPr>
          <p:nvPr>
            <p:ph type="title"/>
          </p:nvPr>
        </p:nvSpPr>
        <p:spPr>
          <a:xfrm>
            <a:off x="335091" y="227385"/>
            <a:ext cx="11525250" cy="618916"/>
          </a:xfrm>
        </p:spPr>
        <p:txBody>
          <a:bodyPr>
            <a:noAutofit/>
          </a:bodyPr>
          <a:lstStyle>
            <a:lvl1pPr>
              <a:defRPr sz="3600"/>
            </a:lvl1pPr>
          </a:lstStyle>
          <a:p>
            <a:r>
              <a:rPr lang="zh-CN" altLang="en-US" dirty="0"/>
              <a:t>单击此处编辑母版标题样式</a:t>
            </a:r>
            <a:endParaRPr lang="en-US" dirty="0"/>
          </a:p>
        </p:txBody>
      </p:sp>
      <p:sp>
        <p:nvSpPr>
          <p:cNvPr id="38" name="Date Placeholder 3"/>
          <p:cNvSpPr>
            <a:spLocks noGrp="1"/>
          </p:cNvSpPr>
          <p:nvPr>
            <p:ph type="dt" sz="half" idx="2"/>
          </p:nvPr>
        </p:nvSpPr>
        <p:spPr>
          <a:xfrm>
            <a:off x="328612"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E0BF1-74EC-4C2A-9899-C4CB62C4735E}" type="datetime1">
              <a:rPr lang="zh-CN" altLang="en-US" smtClean="0"/>
              <a:t>2024-04-24</a:t>
            </a:fld>
            <a:endParaRPr lang="zh-CN" altLang="en-US"/>
          </a:p>
        </p:txBody>
      </p:sp>
      <p:sp>
        <p:nvSpPr>
          <p:cNvPr id="3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0" name="Slide Number Placeholder 5"/>
          <p:cNvSpPr>
            <a:spLocks noGrp="1"/>
          </p:cNvSpPr>
          <p:nvPr>
            <p:ph type="sldNum" sz="quarter" idx="4"/>
          </p:nvPr>
        </p:nvSpPr>
        <p:spPr>
          <a:xfrm>
            <a:off x="912018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E22A-D232-4303-8D6A-8CC2E1BCA2A3}" type="slidenum">
              <a:rPr lang="zh-CN" altLang="en-US" smtClean="0"/>
              <a:t>‹#›</a:t>
            </a:fld>
            <a:endParaRPr lang="zh-CN" altLang="en-US"/>
          </a:p>
        </p:txBody>
      </p:sp>
      <p:grpSp>
        <p:nvGrpSpPr>
          <p:cNvPr id="42" name="图形 36"/>
          <p:cNvGrpSpPr/>
          <p:nvPr userDrawn="1"/>
        </p:nvGrpSpPr>
        <p:grpSpPr>
          <a:xfrm>
            <a:off x="9821539" y="106135"/>
            <a:ext cx="2224865" cy="541021"/>
            <a:chOff x="4162425" y="254488"/>
            <a:chExt cx="3867150" cy="962025"/>
          </a:xfrm>
          <a:solidFill>
            <a:schemeClr val="bg1"/>
          </a:solidFill>
        </p:grpSpPr>
        <p:sp>
          <p:nvSpPr>
            <p:cNvPr id="43" name="任意多边形: 形状 38"/>
            <p:cNvSpPr/>
            <p:nvPr/>
          </p:nvSpPr>
          <p:spPr>
            <a:xfrm>
              <a:off x="5411914" y="331317"/>
              <a:ext cx="399009" cy="525626"/>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grpFill/>
            <a:ln w="9525" cap="flat">
              <a:noFill/>
              <a:prstDash val="solid"/>
              <a:miter/>
            </a:ln>
          </p:spPr>
          <p:txBody>
            <a:bodyPr rtlCol="0" anchor="ctr"/>
            <a:lstStyle/>
            <a:p>
              <a:endParaRPr lang="zh-CN" altLang="en-US" sz="4660"/>
            </a:p>
          </p:txBody>
        </p:sp>
        <p:sp>
          <p:nvSpPr>
            <p:cNvPr id="44" name="任意多边形: 形状 39"/>
            <p:cNvSpPr/>
            <p:nvPr/>
          </p:nvSpPr>
          <p:spPr>
            <a:xfrm>
              <a:off x="5546676" y="479444"/>
              <a:ext cx="95898" cy="46063"/>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grpFill/>
            <a:ln w="9525" cap="flat">
              <a:noFill/>
              <a:prstDash val="solid"/>
              <a:miter/>
            </a:ln>
          </p:spPr>
          <p:txBody>
            <a:bodyPr rtlCol="0" anchor="ctr"/>
            <a:lstStyle/>
            <a:p>
              <a:endParaRPr lang="zh-CN" altLang="en-US" sz="4660"/>
            </a:p>
          </p:txBody>
        </p:sp>
        <p:sp>
          <p:nvSpPr>
            <p:cNvPr id="45" name="任意多边形: 形状 40"/>
            <p:cNvSpPr/>
            <p:nvPr/>
          </p:nvSpPr>
          <p:spPr>
            <a:xfrm>
              <a:off x="5502491" y="589637"/>
              <a:ext cx="178322" cy="129614"/>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grpFill/>
            <a:ln w="9525" cap="flat">
              <a:noFill/>
              <a:prstDash val="solid"/>
              <a:miter/>
            </a:ln>
          </p:spPr>
          <p:txBody>
            <a:bodyPr rtlCol="0" anchor="ctr"/>
            <a:lstStyle/>
            <a:p>
              <a:endParaRPr lang="zh-CN" altLang="en-US" sz="4660"/>
            </a:p>
          </p:txBody>
        </p:sp>
        <p:sp>
          <p:nvSpPr>
            <p:cNvPr id="46" name="任意多边形: 形状 41"/>
            <p:cNvSpPr/>
            <p:nvPr/>
          </p:nvSpPr>
          <p:spPr>
            <a:xfrm>
              <a:off x="6141200" y="297229"/>
              <a:ext cx="68487" cy="91639"/>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grpFill/>
            <a:ln w="9525" cap="flat">
              <a:noFill/>
              <a:prstDash val="solid"/>
              <a:miter/>
            </a:ln>
          </p:spPr>
          <p:txBody>
            <a:bodyPr rtlCol="0" anchor="ctr"/>
            <a:lstStyle/>
            <a:p>
              <a:endParaRPr lang="zh-CN" altLang="en-US" sz="4660"/>
            </a:p>
          </p:txBody>
        </p:sp>
        <p:sp>
          <p:nvSpPr>
            <p:cNvPr id="47" name="任意多边形: 形状 42"/>
            <p:cNvSpPr/>
            <p:nvPr/>
          </p:nvSpPr>
          <p:spPr>
            <a:xfrm>
              <a:off x="6106444" y="388252"/>
              <a:ext cx="63992" cy="101698"/>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grpFill/>
            <a:ln w="9525" cap="flat">
              <a:noFill/>
              <a:prstDash val="solid"/>
              <a:miter/>
            </a:ln>
          </p:spPr>
          <p:txBody>
            <a:bodyPr rtlCol="0" anchor="ctr"/>
            <a:lstStyle/>
            <a:p>
              <a:endParaRPr lang="zh-CN" altLang="en-US" sz="4660"/>
            </a:p>
          </p:txBody>
        </p:sp>
        <p:sp>
          <p:nvSpPr>
            <p:cNvPr id="48" name="任意多边形: 形状 43"/>
            <p:cNvSpPr/>
            <p:nvPr/>
          </p:nvSpPr>
          <p:spPr>
            <a:xfrm>
              <a:off x="6018180" y="508120"/>
              <a:ext cx="95080" cy="391720"/>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grpFill/>
            <a:ln w="9525" cap="flat">
              <a:noFill/>
              <a:prstDash val="solid"/>
              <a:miter/>
            </a:ln>
          </p:spPr>
          <p:txBody>
            <a:bodyPr rtlCol="0" anchor="ctr"/>
            <a:lstStyle/>
            <a:p>
              <a:endParaRPr lang="zh-CN" altLang="en-US" sz="4660"/>
            </a:p>
          </p:txBody>
        </p:sp>
        <p:sp>
          <p:nvSpPr>
            <p:cNvPr id="49" name="任意多边形: 形状 44"/>
            <p:cNvSpPr/>
            <p:nvPr/>
          </p:nvSpPr>
          <p:spPr>
            <a:xfrm>
              <a:off x="6157606" y="255427"/>
              <a:ext cx="358445" cy="431253"/>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grpFill/>
            <a:ln w="9525" cap="flat">
              <a:noFill/>
              <a:prstDash val="solid"/>
              <a:miter/>
            </a:ln>
          </p:spPr>
          <p:txBody>
            <a:bodyPr rtlCol="0" anchor="ctr"/>
            <a:lstStyle/>
            <a:p>
              <a:endParaRPr lang="zh-CN" altLang="en-US" sz="4660"/>
            </a:p>
          </p:txBody>
        </p:sp>
        <p:sp>
          <p:nvSpPr>
            <p:cNvPr id="50" name="任意多边形: 形状 45"/>
            <p:cNvSpPr/>
            <p:nvPr/>
          </p:nvSpPr>
          <p:spPr>
            <a:xfrm>
              <a:off x="6482134" y="441273"/>
              <a:ext cx="217915" cy="172287"/>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grpFill/>
            <a:ln w="9525" cap="flat">
              <a:noFill/>
              <a:prstDash val="solid"/>
              <a:miter/>
            </a:ln>
          </p:spPr>
          <p:txBody>
            <a:bodyPr rtlCol="0" anchor="ctr"/>
            <a:lstStyle/>
            <a:p>
              <a:endParaRPr lang="zh-CN" altLang="en-US" sz="4660"/>
            </a:p>
          </p:txBody>
        </p:sp>
        <p:sp>
          <p:nvSpPr>
            <p:cNvPr id="51" name="任意多边形: 形状 46"/>
            <p:cNvSpPr/>
            <p:nvPr/>
          </p:nvSpPr>
          <p:spPr>
            <a:xfrm>
              <a:off x="6263925" y="614833"/>
              <a:ext cx="265671" cy="264466"/>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grpFill/>
            <a:ln w="9525" cap="flat">
              <a:noFill/>
              <a:prstDash val="solid"/>
              <a:miter/>
            </a:ln>
          </p:spPr>
          <p:txBody>
            <a:bodyPr rtlCol="0" anchor="ctr"/>
            <a:lstStyle/>
            <a:p>
              <a:endParaRPr lang="zh-CN" altLang="en-US" sz="4660"/>
            </a:p>
          </p:txBody>
        </p:sp>
        <p:sp>
          <p:nvSpPr>
            <p:cNvPr id="52" name="任意多边形: 形状 47"/>
            <p:cNvSpPr/>
            <p:nvPr/>
          </p:nvSpPr>
          <p:spPr>
            <a:xfrm>
              <a:off x="6863448" y="312929"/>
              <a:ext cx="338594" cy="529345"/>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grpFill/>
            <a:ln w="9525" cap="flat">
              <a:noFill/>
              <a:prstDash val="solid"/>
              <a:miter/>
            </a:ln>
          </p:spPr>
          <p:txBody>
            <a:bodyPr rtlCol="0" anchor="ctr"/>
            <a:lstStyle/>
            <a:p>
              <a:endParaRPr lang="zh-CN" altLang="en-US" sz="4660"/>
            </a:p>
          </p:txBody>
        </p:sp>
        <p:sp>
          <p:nvSpPr>
            <p:cNvPr id="53" name="任意多边形: 形状 48"/>
            <p:cNvSpPr/>
            <p:nvPr/>
          </p:nvSpPr>
          <p:spPr>
            <a:xfrm>
              <a:off x="7124981" y="677028"/>
              <a:ext cx="114628" cy="134672"/>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grpFill/>
            <a:ln w="9525" cap="flat">
              <a:noFill/>
              <a:prstDash val="solid"/>
              <a:miter/>
            </a:ln>
          </p:spPr>
          <p:txBody>
            <a:bodyPr rtlCol="0" anchor="ctr"/>
            <a:lstStyle/>
            <a:p>
              <a:endParaRPr lang="zh-CN" altLang="en-US" sz="4660"/>
            </a:p>
          </p:txBody>
        </p:sp>
        <p:sp>
          <p:nvSpPr>
            <p:cNvPr id="54" name="任意多边形: 形状 49"/>
            <p:cNvSpPr/>
            <p:nvPr/>
          </p:nvSpPr>
          <p:spPr>
            <a:xfrm>
              <a:off x="7494696" y="254506"/>
              <a:ext cx="445162" cy="364972"/>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grpFill/>
            <a:ln w="9525" cap="flat">
              <a:noFill/>
              <a:prstDash val="solid"/>
              <a:miter/>
            </a:ln>
          </p:spPr>
          <p:txBody>
            <a:bodyPr rtlCol="0" anchor="ctr"/>
            <a:lstStyle/>
            <a:p>
              <a:endParaRPr lang="zh-CN" altLang="en-US" sz="4660"/>
            </a:p>
          </p:txBody>
        </p:sp>
        <p:sp>
          <p:nvSpPr>
            <p:cNvPr id="55" name="任意多边形: 形状 50"/>
            <p:cNvSpPr/>
            <p:nvPr/>
          </p:nvSpPr>
          <p:spPr>
            <a:xfrm>
              <a:off x="7582206" y="561818"/>
              <a:ext cx="280348" cy="345451"/>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grpFill/>
            <a:ln w="9525" cap="flat">
              <a:noFill/>
              <a:prstDash val="solid"/>
              <a:miter/>
            </a:ln>
          </p:spPr>
          <p:txBody>
            <a:bodyPr rtlCol="0" anchor="ctr"/>
            <a:lstStyle/>
            <a:p>
              <a:endParaRPr lang="zh-CN" altLang="en-US" sz="4660"/>
            </a:p>
          </p:txBody>
        </p:sp>
        <p:sp>
          <p:nvSpPr>
            <p:cNvPr id="56" name="任意多边形: 形状 51"/>
            <p:cNvSpPr/>
            <p:nvPr/>
          </p:nvSpPr>
          <p:spPr>
            <a:xfrm>
              <a:off x="5419725" y="955242"/>
              <a:ext cx="2607278" cy="195833"/>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grpFill/>
            <a:ln w="9525" cap="flat">
              <a:noFill/>
              <a:prstDash val="solid"/>
              <a:miter/>
            </a:ln>
          </p:spPr>
          <p:txBody>
            <a:bodyPr rtlCol="0" anchor="ctr"/>
            <a:lstStyle/>
            <a:p>
              <a:endParaRPr lang="zh-CN" altLang="en-US" sz="4660"/>
            </a:p>
          </p:txBody>
        </p:sp>
        <p:grpSp>
          <p:nvGrpSpPr>
            <p:cNvPr id="57" name="图形 36"/>
            <p:cNvGrpSpPr/>
            <p:nvPr/>
          </p:nvGrpSpPr>
          <p:grpSpPr>
            <a:xfrm>
              <a:off x="4162425" y="294492"/>
              <a:ext cx="922591" cy="922591"/>
              <a:chOff x="4162425" y="294492"/>
              <a:chExt cx="922591" cy="922591"/>
            </a:xfrm>
            <a:grpFill/>
          </p:grpSpPr>
          <p:sp>
            <p:nvSpPr>
              <p:cNvPr id="58" name="任意多边形: 形状 53"/>
              <p:cNvSpPr/>
              <p:nvPr/>
            </p:nvSpPr>
            <p:spPr>
              <a:xfrm>
                <a:off x="4295071" y="470923"/>
                <a:ext cx="71130" cy="78407"/>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59" name="任意多边形: 形状 54"/>
              <p:cNvSpPr/>
              <p:nvPr/>
            </p:nvSpPr>
            <p:spPr>
              <a:xfrm>
                <a:off x="4317619" y="495683"/>
                <a:ext cx="10941" cy="12009"/>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60" name="任意多边形: 形状 55"/>
              <p:cNvSpPr/>
              <p:nvPr/>
            </p:nvSpPr>
            <p:spPr>
              <a:xfrm>
                <a:off x="4325334" y="506015"/>
                <a:ext cx="21887" cy="20431"/>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61" name="任意多边形: 形状 56"/>
              <p:cNvSpPr/>
              <p:nvPr/>
            </p:nvSpPr>
            <p:spPr>
              <a:xfrm>
                <a:off x="4492161" y="354301"/>
                <a:ext cx="11310" cy="1092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62" name="任意多边形: 形状 57"/>
              <p:cNvSpPr/>
              <p:nvPr/>
            </p:nvSpPr>
            <p:spPr>
              <a:xfrm>
                <a:off x="4493036" y="367442"/>
                <a:ext cx="7977" cy="13708"/>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63" name="任意多边形: 形状 58"/>
              <p:cNvSpPr/>
              <p:nvPr/>
            </p:nvSpPr>
            <p:spPr>
              <a:xfrm>
                <a:off x="4493416" y="384232"/>
                <a:ext cx="14287" cy="49998"/>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64" name="任意多边形: 形状 59"/>
              <p:cNvSpPr/>
              <p:nvPr/>
            </p:nvSpPr>
            <p:spPr>
              <a:xfrm>
                <a:off x="4508573" y="337916"/>
                <a:ext cx="42402" cy="64685"/>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65" name="任意多边形: 形状 60"/>
              <p:cNvSpPr/>
              <p:nvPr/>
            </p:nvSpPr>
            <p:spPr>
              <a:xfrm>
                <a:off x="4544189" y="354309"/>
                <a:ext cx="31910" cy="1764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66" name="任意多边形: 形状 61"/>
              <p:cNvSpPr/>
              <p:nvPr/>
            </p:nvSpPr>
            <p:spPr>
              <a:xfrm>
                <a:off x="4525379" y="379400"/>
                <a:ext cx="35571" cy="36301"/>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67" name="任意多边形: 形状 62"/>
              <p:cNvSpPr/>
              <p:nvPr/>
            </p:nvSpPr>
            <p:spPr>
              <a:xfrm>
                <a:off x="4728231" y="365879"/>
                <a:ext cx="50339" cy="5662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68" name="任意多边形: 形状 63"/>
              <p:cNvSpPr/>
              <p:nvPr/>
            </p:nvSpPr>
            <p:spPr>
              <a:xfrm>
                <a:off x="4760376" y="412059"/>
                <a:ext cx="13926" cy="20576"/>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69" name="任意多边形: 形状 64"/>
              <p:cNvSpPr/>
              <p:nvPr/>
            </p:nvSpPr>
            <p:spPr>
              <a:xfrm>
                <a:off x="4903535" y="480396"/>
                <a:ext cx="68420" cy="54288"/>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70" name="任意多边形: 形状 65"/>
              <p:cNvSpPr/>
              <p:nvPr/>
            </p:nvSpPr>
            <p:spPr>
              <a:xfrm>
                <a:off x="4892327" y="515082"/>
                <a:ext cx="44601" cy="33750"/>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71" name="任意多边形: 形状 66"/>
              <p:cNvSpPr/>
              <p:nvPr/>
            </p:nvSpPr>
            <p:spPr>
              <a:xfrm>
                <a:off x="4162425" y="294492"/>
                <a:ext cx="922591" cy="922591"/>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72" name="任意多边形: 形状 67"/>
              <p:cNvSpPr/>
              <p:nvPr/>
            </p:nvSpPr>
            <p:spPr>
              <a:xfrm>
                <a:off x="4206049" y="738643"/>
                <a:ext cx="837914" cy="43786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73" name="任意多边形: 形状 68"/>
              <p:cNvSpPr/>
              <p:nvPr/>
            </p:nvSpPr>
            <p:spPr>
              <a:xfrm>
                <a:off x="4521422" y="493089"/>
                <a:ext cx="29622" cy="48386"/>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74" name="任意多边形: 形状 69"/>
              <p:cNvSpPr/>
              <p:nvPr/>
            </p:nvSpPr>
            <p:spPr>
              <a:xfrm>
                <a:off x="4575279" y="483304"/>
                <a:ext cx="34394" cy="50079"/>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75" name="任意多边形: 形状 70"/>
              <p:cNvSpPr/>
              <p:nvPr/>
            </p:nvSpPr>
            <p:spPr>
              <a:xfrm>
                <a:off x="4642910" y="483502"/>
                <a:ext cx="33445" cy="49844"/>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76" name="任意多边形: 形状 71"/>
              <p:cNvSpPr/>
              <p:nvPr/>
            </p:nvSpPr>
            <p:spPr>
              <a:xfrm>
                <a:off x="4701635" y="491565"/>
                <a:ext cx="39909" cy="4991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grpSp>
      <p:sp>
        <p:nvSpPr>
          <p:cNvPr id="78" name="矩形 77"/>
          <p:cNvSpPr/>
          <p:nvPr userDrawn="1"/>
        </p:nvSpPr>
        <p:spPr>
          <a:xfrm>
            <a:off x="328612" y="238768"/>
            <a:ext cx="68580" cy="60654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Text Placeholder 2"/>
          <p:cNvSpPr>
            <a:spLocks noGrp="1"/>
          </p:cNvSpPr>
          <p:nvPr>
            <p:ph type="body" idx="1"/>
          </p:nvPr>
        </p:nvSpPr>
        <p:spPr>
          <a:xfrm>
            <a:off x="333376" y="1028479"/>
            <a:ext cx="5664200" cy="43531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81" name="Content Placeholder 3"/>
          <p:cNvSpPr>
            <a:spLocks noGrp="1"/>
          </p:cNvSpPr>
          <p:nvPr>
            <p:ph sz="half" idx="10"/>
          </p:nvPr>
        </p:nvSpPr>
        <p:spPr>
          <a:xfrm>
            <a:off x="333376" y="1533470"/>
            <a:ext cx="5664200" cy="465619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2" name="Text Placeholder 4"/>
          <p:cNvSpPr>
            <a:spLocks noGrp="1"/>
          </p:cNvSpPr>
          <p:nvPr>
            <p:ph type="body" sz="quarter" idx="11"/>
          </p:nvPr>
        </p:nvSpPr>
        <p:spPr>
          <a:xfrm>
            <a:off x="6172200" y="1028479"/>
            <a:ext cx="5686425" cy="43531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83" name="Content Placeholder 5"/>
          <p:cNvSpPr>
            <a:spLocks noGrp="1"/>
          </p:cNvSpPr>
          <p:nvPr>
            <p:ph sz="quarter" idx="12"/>
          </p:nvPr>
        </p:nvSpPr>
        <p:spPr>
          <a:xfrm>
            <a:off x="6172200" y="1533470"/>
            <a:ext cx="5686424" cy="465619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41" name="Right Triangle 1"/>
          <p:cNvSpPr/>
          <p:nvPr userDrawn="1"/>
        </p:nvSpPr>
        <p:spPr>
          <a:xfrm flipH="1" flipV="1">
            <a:off x="4421051" y="-1"/>
            <a:ext cx="7770947" cy="767444"/>
          </a:xfrm>
          <a:custGeom>
            <a:avLst/>
            <a:gdLst>
              <a:gd name="connsiteX0" fmla="*/ 0 w 11176000"/>
              <a:gd name="connsiteY0" fmla="*/ 673100 h 673100"/>
              <a:gd name="connsiteX1" fmla="*/ 0 w 11176000"/>
              <a:gd name="connsiteY1" fmla="*/ 0 h 673100"/>
              <a:gd name="connsiteX2" fmla="*/ 11176000 w 11176000"/>
              <a:gd name="connsiteY2" fmla="*/ 673100 h 673100"/>
              <a:gd name="connsiteX3" fmla="*/ 0 w 11176000"/>
              <a:gd name="connsiteY3" fmla="*/ 673100 h 673100"/>
              <a:gd name="connsiteX0-1" fmla="*/ 0 w 11176000"/>
              <a:gd name="connsiteY0-2" fmla="*/ 689203 h 689203"/>
              <a:gd name="connsiteX1-3" fmla="*/ 0 w 11176000"/>
              <a:gd name="connsiteY1-4" fmla="*/ 16103 h 689203"/>
              <a:gd name="connsiteX2-5" fmla="*/ 11176000 w 11176000"/>
              <a:gd name="connsiteY2-6" fmla="*/ 689203 h 689203"/>
              <a:gd name="connsiteX3-7" fmla="*/ 0 w 11176000"/>
              <a:gd name="connsiteY3-8" fmla="*/ 689203 h 689203"/>
              <a:gd name="connsiteX0-9" fmla="*/ 0 w 11176000"/>
              <a:gd name="connsiteY0-10" fmla="*/ 685861 h 685861"/>
              <a:gd name="connsiteX1-11" fmla="*/ 0 w 11176000"/>
              <a:gd name="connsiteY1-12" fmla="*/ 12761 h 685861"/>
              <a:gd name="connsiteX2-13" fmla="*/ 11176000 w 11176000"/>
              <a:gd name="connsiteY2-14" fmla="*/ 685861 h 685861"/>
              <a:gd name="connsiteX3-15" fmla="*/ 0 w 11176000"/>
              <a:gd name="connsiteY3-16" fmla="*/ 685861 h 685861"/>
              <a:gd name="connsiteX0-17" fmla="*/ 0 w 11176000"/>
              <a:gd name="connsiteY0-18" fmla="*/ 548751 h 548751"/>
              <a:gd name="connsiteX1-19" fmla="*/ 12700 w 11176000"/>
              <a:gd name="connsiteY1-20" fmla="*/ 15351 h 548751"/>
              <a:gd name="connsiteX2-21" fmla="*/ 11176000 w 11176000"/>
              <a:gd name="connsiteY2-22" fmla="*/ 548751 h 548751"/>
              <a:gd name="connsiteX3-23" fmla="*/ 0 w 11176000"/>
              <a:gd name="connsiteY3-24" fmla="*/ 548751 h 548751"/>
              <a:gd name="connsiteX0-25" fmla="*/ 6350 w 11182350"/>
              <a:gd name="connsiteY0-26" fmla="*/ 548751 h 548751"/>
              <a:gd name="connsiteX1-27" fmla="*/ 0 w 11182350"/>
              <a:gd name="connsiteY1-28" fmla="*/ 15351 h 548751"/>
              <a:gd name="connsiteX2-29" fmla="*/ 11182350 w 11182350"/>
              <a:gd name="connsiteY2-30" fmla="*/ 548751 h 548751"/>
              <a:gd name="connsiteX3-31" fmla="*/ 6350 w 11182350"/>
              <a:gd name="connsiteY3-32" fmla="*/ 548751 h 548751"/>
            </a:gdLst>
            <a:ahLst/>
            <a:cxnLst>
              <a:cxn ang="0">
                <a:pos x="connsiteX0-1" y="connsiteY0-2"/>
              </a:cxn>
              <a:cxn ang="0">
                <a:pos x="connsiteX1-3" y="connsiteY1-4"/>
              </a:cxn>
              <a:cxn ang="0">
                <a:pos x="connsiteX2-5" y="connsiteY2-6"/>
              </a:cxn>
              <a:cxn ang="0">
                <a:pos x="connsiteX3-7" y="connsiteY3-8"/>
              </a:cxn>
            </a:cxnLst>
            <a:rect l="l" t="t" r="r" b="b"/>
            <a:pathLst>
              <a:path w="11182350" h="548751">
                <a:moveTo>
                  <a:pt x="6350" y="548751"/>
                </a:moveTo>
                <a:cubicBezTo>
                  <a:pt x="4233" y="370951"/>
                  <a:pt x="2117" y="193151"/>
                  <a:pt x="0" y="15351"/>
                </a:cubicBezTo>
                <a:cubicBezTo>
                  <a:pt x="4969933" y="-103182"/>
                  <a:pt x="6936317" y="502184"/>
                  <a:pt x="11182350" y="548751"/>
                </a:cubicBezTo>
                <a:lnTo>
                  <a:pt x="6350" y="548751"/>
                </a:lnTo>
                <a:close/>
              </a:path>
            </a:pathLst>
          </a:custGeom>
          <a:solidFill>
            <a:srgbClr val="224B7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mn-ea"/>
              <a:cs typeface="+mn-cs"/>
            </a:endParaRPr>
          </a:p>
        </p:txBody>
      </p:sp>
      <p:sp>
        <p:nvSpPr>
          <p:cNvPr id="2" name="Title 1"/>
          <p:cNvSpPr>
            <a:spLocks noGrp="1"/>
          </p:cNvSpPr>
          <p:nvPr>
            <p:ph type="title"/>
          </p:nvPr>
        </p:nvSpPr>
        <p:spPr>
          <a:xfrm>
            <a:off x="335091" y="227385"/>
            <a:ext cx="11525250" cy="618916"/>
          </a:xfrm>
        </p:spPr>
        <p:txBody>
          <a:bodyPr>
            <a:noAutofit/>
          </a:bodyPr>
          <a:lstStyle>
            <a:lvl1pPr>
              <a:defRPr sz="3600"/>
            </a:lvl1pPr>
          </a:lstStyle>
          <a:p>
            <a:r>
              <a:rPr lang="zh-CN" altLang="en-US" dirty="0"/>
              <a:t>单击此处编辑母版标题样式</a:t>
            </a:r>
            <a:endParaRPr lang="en-US" dirty="0"/>
          </a:p>
        </p:txBody>
      </p:sp>
      <p:sp>
        <p:nvSpPr>
          <p:cNvPr id="38" name="Date Placeholder 3"/>
          <p:cNvSpPr>
            <a:spLocks noGrp="1"/>
          </p:cNvSpPr>
          <p:nvPr>
            <p:ph type="dt" sz="half" idx="2"/>
          </p:nvPr>
        </p:nvSpPr>
        <p:spPr>
          <a:xfrm>
            <a:off x="328612"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E0BF1-74EC-4C2A-9899-C4CB62C4735E}" type="datetime1">
              <a:rPr lang="zh-CN" altLang="en-US" smtClean="0"/>
              <a:t>2024-04-24</a:t>
            </a:fld>
            <a:endParaRPr lang="zh-CN" altLang="en-US"/>
          </a:p>
        </p:txBody>
      </p:sp>
      <p:sp>
        <p:nvSpPr>
          <p:cNvPr id="3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0" name="Slide Number Placeholder 5"/>
          <p:cNvSpPr>
            <a:spLocks noGrp="1"/>
          </p:cNvSpPr>
          <p:nvPr>
            <p:ph type="sldNum" sz="quarter" idx="4"/>
          </p:nvPr>
        </p:nvSpPr>
        <p:spPr>
          <a:xfrm>
            <a:off x="912018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E22A-D232-4303-8D6A-8CC2E1BCA2A3}" type="slidenum">
              <a:rPr lang="zh-CN" altLang="en-US" smtClean="0"/>
              <a:t>‹#›</a:t>
            </a:fld>
            <a:endParaRPr lang="zh-CN" altLang="en-US"/>
          </a:p>
        </p:txBody>
      </p:sp>
      <p:grpSp>
        <p:nvGrpSpPr>
          <p:cNvPr id="42" name="图形 36"/>
          <p:cNvGrpSpPr/>
          <p:nvPr userDrawn="1"/>
        </p:nvGrpSpPr>
        <p:grpSpPr>
          <a:xfrm>
            <a:off x="9821539" y="106135"/>
            <a:ext cx="2224865" cy="541021"/>
            <a:chOff x="4162425" y="254488"/>
            <a:chExt cx="3867150" cy="962025"/>
          </a:xfrm>
          <a:solidFill>
            <a:schemeClr val="bg1"/>
          </a:solidFill>
        </p:grpSpPr>
        <p:sp>
          <p:nvSpPr>
            <p:cNvPr id="43" name="任意多边形: 形状 38"/>
            <p:cNvSpPr/>
            <p:nvPr/>
          </p:nvSpPr>
          <p:spPr>
            <a:xfrm>
              <a:off x="5411914" y="331317"/>
              <a:ext cx="399009" cy="525626"/>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grpFill/>
            <a:ln w="9525" cap="flat">
              <a:noFill/>
              <a:prstDash val="solid"/>
              <a:miter/>
            </a:ln>
          </p:spPr>
          <p:txBody>
            <a:bodyPr rtlCol="0" anchor="ctr"/>
            <a:lstStyle/>
            <a:p>
              <a:endParaRPr lang="zh-CN" altLang="en-US" sz="4660"/>
            </a:p>
          </p:txBody>
        </p:sp>
        <p:sp>
          <p:nvSpPr>
            <p:cNvPr id="44" name="任意多边形: 形状 39"/>
            <p:cNvSpPr/>
            <p:nvPr/>
          </p:nvSpPr>
          <p:spPr>
            <a:xfrm>
              <a:off x="5546676" y="479444"/>
              <a:ext cx="95898" cy="46063"/>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grpFill/>
            <a:ln w="9525" cap="flat">
              <a:noFill/>
              <a:prstDash val="solid"/>
              <a:miter/>
            </a:ln>
          </p:spPr>
          <p:txBody>
            <a:bodyPr rtlCol="0" anchor="ctr"/>
            <a:lstStyle/>
            <a:p>
              <a:endParaRPr lang="zh-CN" altLang="en-US" sz="4660"/>
            </a:p>
          </p:txBody>
        </p:sp>
        <p:sp>
          <p:nvSpPr>
            <p:cNvPr id="45" name="任意多边形: 形状 40"/>
            <p:cNvSpPr/>
            <p:nvPr/>
          </p:nvSpPr>
          <p:spPr>
            <a:xfrm>
              <a:off x="5502491" y="589637"/>
              <a:ext cx="178322" cy="129614"/>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grpFill/>
            <a:ln w="9525" cap="flat">
              <a:noFill/>
              <a:prstDash val="solid"/>
              <a:miter/>
            </a:ln>
          </p:spPr>
          <p:txBody>
            <a:bodyPr rtlCol="0" anchor="ctr"/>
            <a:lstStyle/>
            <a:p>
              <a:endParaRPr lang="zh-CN" altLang="en-US" sz="4660"/>
            </a:p>
          </p:txBody>
        </p:sp>
        <p:sp>
          <p:nvSpPr>
            <p:cNvPr id="46" name="任意多边形: 形状 41"/>
            <p:cNvSpPr/>
            <p:nvPr/>
          </p:nvSpPr>
          <p:spPr>
            <a:xfrm>
              <a:off x="6141200" y="297229"/>
              <a:ext cx="68487" cy="91639"/>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grpFill/>
            <a:ln w="9525" cap="flat">
              <a:noFill/>
              <a:prstDash val="solid"/>
              <a:miter/>
            </a:ln>
          </p:spPr>
          <p:txBody>
            <a:bodyPr rtlCol="0" anchor="ctr"/>
            <a:lstStyle/>
            <a:p>
              <a:endParaRPr lang="zh-CN" altLang="en-US" sz="4660"/>
            </a:p>
          </p:txBody>
        </p:sp>
        <p:sp>
          <p:nvSpPr>
            <p:cNvPr id="47" name="任意多边形: 形状 42"/>
            <p:cNvSpPr/>
            <p:nvPr/>
          </p:nvSpPr>
          <p:spPr>
            <a:xfrm>
              <a:off x="6106444" y="388252"/>
              <a:ext cx="63992" cy="101698"/>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grpFill/>
            <a:ln w="9525" cap="flat">
              <a:noFill/>
              <a:prstDash val="solid"/>
              <a:miter/>
            </a:ln>
          </p:spPr>
          <p:txBody>
            <a:bodyPr rtlCol="0" anchor="ctr"/>
            <a:lstStyle/>
            <a:p>
              <a:endParaRPr lang="zh-CN" altLang="en-US" sz="4660"/>
            </a:p>
          </p:txBody>
        </p:sp>
        <p:sp>
          <p:nvSpPr>
            <p:cNvPr id="48" name="任意多边形: 形状 43"/>
            <p:cNvSpPr/>
            <p:nvPr/>
          </p:nvSpPr>
          <p:spPr>
            <a:xfrm>
              <a:off x="6018180" y="508120"/>
              <a:ext cx="95080" cy="391720"/>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grpFill/>
            <a:ln w="9525" cap="flat">
              <a:noFill/>
              <a:prstDash val="solid"/>
              <a:miter/>
            </a:ln>
          </p:spPr>
          <p:txBody>
            <a:bodyPr rtlCol="0" anchor="ctr"/>
            <a:lstStyle/>
            <a:p>
              <a:endParaRPr lang="zh-CN" altLang="en-US" sz="4660"/>
            </a:p>
          </p:txBody>
        </p:sp>
        <p:sp>
          <p:nvSpPr>
            <p:cNvPr id="49" name="任意多边形: 形状 44"/>
            <p:cNvSpPr/>
            <p:nvPr/>
          </p:nvSpPr>
          <p:spPr>
            <a:xfrm>
              <a:off x="6157606" y="255427"/>
              <a:ext cx="358445" cy="431253"/>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grpFill/>
            <a:ln w="9525" cap="flat">
              <a:noFill/>
              <a:prstDash val="solid"/>
              <a:miter/>
            </a:ln>
          </p:spPr>
          <p:txBody>
            <a:bodyPr rtlCol="0" anchor="ctr"/>
            <a:lstStyle/>
            <a:p>
              <a:endParaRPr lang="zh-CN" altLang="en-US" sz="4660"/>
            </a:p>
          </p:txBody>
        </p:sp>
        <p:sp>
          <p:nvSpPr>
            <p:cNvPr id="50" name="任意多边形: 形状 45"/>
            <p:cNvSpPr/>
            <p:nvPr/>
          </p:nvSpPr>
          <p:spPr>
            <a:xfrm>
              <a:off x="6482134" y="441273"/>
              <a:ext cx="217915" cy="172287"/>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grpFill/>
            <a:ln w="9525" cap="flat">
              <a:noFill/>
              <a:prstDash val="solid"/>
              <a:miter/>
            </a:ln>
          </p:spPr>
          <p:txBody>
            <a:bodyPr rtlCol="0" anchor="ctr"/>
            <a:lstStyle/>
            <a:p>
              <a:endParaRPr lang="zh-CN" altLang="en-US" sz="4660"/>
            </a:p>
          </p:txBody>
        </p:sp>
        <p:sp>
          <p:nvSpPr>
            <p:cNvPr id="51" name="任意多边形: 形状 46"/>
            <p:cNvSpPr/>
            <p:nvPr/>
          </p:nvSpPr>
          <p:spPr>
            <a:xfrm>
              <a:off x="6263925" y="614833"/>
              <a:ext cx="265671" cy="264466"/>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grpFill/>
            <a:ln w="9525" cap="flat">
              <a:noFill/>
              <a:prstDash val="solid"/>
              <a:miter/>
            </a:ln>
          </p:spPr>
          <p:txBody>
            <a:bodyPr rtlCol="0" anchor="ctr"/>
            <a:lstStyle/>
            <a:p>
              <a:endParaRPr lang="zh-CN" altLang="en-US" sz="4660"/>
            </a:p>
          </p:txBody>
        </p:sp>
        <p:sp>
          <p:nvSpPr>
            <p:cNvPr id="52" name="任意多边形: 形状 47"/>
            <p:cNvSpPr/>
            <p:nvPr/>
          </p:nvSpPr>
          <p:spPr>
            <a:xfrm>
              <a:off x="6863448" y="312929"/>
              <a:ext cx="338594" cy="529345"/>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grpFill/>
            <a:ln w="9525" cap="flat">
              <a:noFill/>
              <a:prstDash val="solid"/>
              <a:miter/>
            </a:ln>
          </p:spPr>
          <p:txBody>
            <a:bodyPr rtlCol="0" anchor="ctr"/>
            <a:lstStyle/>
            <a:p>
              <a:endParaRPr lang="zh-CN" altLang="en-US" sz="4660"/>
            </a:p>
          </p:txBody>
        </p:sp>
        <p:sp>
          <p:nvSpPr>
            <p:cNvPr id="53" name="任意多边形: 形状 48"/>
            <p:cNvSpPr/>
            <p:nvPr/>
          </p:nvSpPr>
          <p:spPr>
            <a:xfrm>
              <a:off x="7124981" y="677028"/>
              <a:ext cx="114628" cy="134672"/>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grpFill/>
            <a:ln w="9525" cap="flat">
              <a:noFill/>
              <a:prstDash val="solid"/>
              <a:miter/>
            </a:ln>
          </p:spPr>
          <p:txBody>
            <a:bodyPr rtlCol="0" anchor="ctr"/>
            <a:lstStyle/>
            <a:p>
              <a:endParaRPr lang="zh-CN" altLang="en-US" sz="4660"/>
            </a:p>
          </p:txBody>
        </p:sp>
        <p:sp>
          <p:nvSpPr>
            <p:cNvPr id="54" name="任意多边形: 形状 49"/>
            <p:cNvSpPr/>
            <p:nvPr/>
          </p:nvSpPr>
          <p:spPr>
            <a:xfrm>
              <a:off x="7494696" y="254506"/>
              <a:ext cx="445162" cy="364972"/>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grpFill/>
            <a:ln w="9525" cap="flat">
              <a:noFill/>
              <a:prstDash val="solid"/>
              <a:miter/>
            </a:ln>
          </p:spPr>
          <p:txBody>
            <a:bodyPr rtlCol="0" anchor="ctr"/>
            <a:lstStyle/>
            <a:p>
              <a:endParaRPr lang="zh-CN" altLang="en-US" sz="4660"/>
            </a:p>
          </p:txBody>
        </p:sp>
        <p:sp>
          <p:nvSpPr>
            <p:cNvPr id="55" name="任意多边形: 形状 50"/>
            <p:cNvSpPr/>
            <p:nvPr/>
          </p:nvSpPr>
          <p:spPr>
            <a:xfrm>
              <a:off x="7582206" y="561818"/>
              <a:ext cx="280348" cy="345451"/>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grpFill/>
            <a:ln w="9525" cap="flat">
              <a:noFill/>
              <a:prstDash val="solid"/>
              <a:miter/>
            </a:ln>
          </p:spPr>
          <p:txBody>
            <a:bodyPr rtlCol="0" anchor="ctr"/>
            <a:lstStyle/>
            <a:p>
              <a:endParaRPr lang="zh-CN" altLang="en-US" sz="4660"/>
            </a:p>
          </p:txBody>
        </p:sp>
        <p:sp>
          <p:nvSpPr>
            <p:cNvPr id="56" name="任意多边形: 形状 51"/>
            <p:cNvSpPr/>
            <p:nvPr/>
          </p:nvSpPr>
          <p:spPr>
            <a:xfrm>
              <a:off x="5419725" y="955242"/>
              <a:ext cx="2607278" cy="195833"/>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grpFill/>
            <a:ln w="9525" cap="flat">
              <a:noFill/>
              <a:prstDash val="solid"/>
              <a:miter/>
            </a:ln>
          </p:spPr>
          <p:txBody>
            <a:bodyPr rtlCol="0" anchor="ctr"/>
            <a:lstStyle/>
            <a:p>
              <a:endParaRPr lang="zh-CN" altLang="en-US" sz="4660"/>
            </a:p>
          </p:txBody>
        </p:sp>
        <p:grpSp>
          <p:nvGrpSpPr>
            <p:cNvPr id="57" name="图形 36"/>
            <p:cNvGrpSpPr/>
            <p:nvPr/>
          </p:nvGrpSpPr>
          <p:grpSpPr>
            <a:xfrm>
              <a:off x="4162425" y="294492"/>
              <a:ext cx="922591" cy="922591"/>
              <a:chOff x="4162425" y="294492"/>
              <a:chExt cx="922591" cy="922591"/>
            </a:xfrm>
            <a:grpFill/>
          </p:grpSpPr>
          <p:sp>
            <p:nvSpPr>
              <p:cNvPr id="58" name="任意多边形: 形状 53"/>
              <p:cNvSpPr/>
              <p:nvPr/>
            </p:nvSpPr>
            <p:spPr>
              <a:xfrm>
                <a:off x="4295071" y="470923"/>
                <a:ext cx="71130" cy="78407"/>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59" name="任意多边形: 形状 54"/>
              <p:cNvSpPr/>
              <p:nvPr/>
            </p:nvSpPr>
            <p:spPr>
              <a:xfrm>
                <a:off x="4317619" y="495683"/>
                <a:ext cx="10941" cy="12009"/>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60" name="任意多边形: 形状 55"/>
              <p:cNvSpPr/>
              <p:nvPr/>
            </p:nvSpPr>
            <p:spPr>
              <a:xfrm>
                <a:off x="4325334" y="506015"/>
                <a:ext cx="21887" cy="20431"/>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61" name="任意多边形: 形状 56"/>
              <p:cNvSpPr/>
              <p:nvPr/>
            </p:nvSpPr>
            <p:spPr>
              <a:xfrm>
                <a:off x="4492161" y="354301"/>
                <a:ext cx="11310" cy="1092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62" name="任意多边形: 形状 57"/>
              <p:cNvSpPr/>
              <p:nvPr/>
            </p:nvSpPr>
            <p:spPr>
              <a:xfrm>
                <a:off x="4493036" y="367442"/>
                <a:ext cx="7977" cy="13708"/>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63" name="任意多边形: 形状 58"/>
              <p:cNvSpPr/>
              <p:nvPr/>
            </p:nvSpPr>
            <p:spPr>
              <a:xfrm>
                <a:off x="4493416" y="384232"/>
                <a:ext cx="14287" cy="49998"/>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64" name="任意多边形: 形状 59"/>
              <p:cNvSpPr/>
              <p:nvPr/>
            </p:nvSpPr>
            <p:spPr>
              <a:xfrm>
                <a:off x="4508573" y="337916"/>
                <a:ext cx="42402" cy="64685"/>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65" name="任意多边形: 形状 60"/>
              <p:cNvSpPr/>
              <p:nvPr/>
            </p:nvSpPr>
            <p:spPr>
              <a:xfrm>
                <a:off x="4544189" y="354309"/>
                <a:ext cx="31910" cy="1764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66" name="任意多边形: 形状 61"/>
              <p:cNvSpPr/>
              <p:nvPr/>
            </p:nvSpPr>
            <p:spPr>
              <a:xfrm>
                <a:off x="4525379" y="379400"/>
                <a:ext cx="35571" cy="36301"/>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67" name="任意多边形: 形状 62"/>
              <p:cNvSpPr/>
              <p:nvPr/>
            </p:nvSpPr>
            <p:spPr>
              <a:xfrm>
                <a:off x="4728231" y="365879"/>
                <a:ext cx="50339" cy="5662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68" name="任意多边形: 形状 63"/>
              <p:cNvSpPr/>
              <p:nvPr/>
            </p:nvSpPr>
            <p:spPr>
              <a:xfrm>
                <a:off x="4760376" y="412059"/>
                <a:ext cx="13926" cy="20576"/>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69" name="任意多边形: 形状 64"/>
              <p:cNvSpPr/>
              <p:nvPr/>
            </p:nvSpPr>
            <p:spPr>
              <a:xfrm>
                <a:off x="4903535" y="480396"/>
                <a:ext cx="68420" cy="54288"/>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70" name="任意多边形: 形状 65"/>
              <p:cNvSpPr/>
              <p:nvPr/>
            </p:nvSpPr>
            <p:spPr>
              <a:xfrm>
                <a:off x="4892327" y="515082"/>
                <a:ext cx="44601" cy="33750"/>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71" name="任意多边形: 形状 66"/>
              <p:cNvSpPr/>
              <p:nvPr/>
            </p:nvSpPr>
            <p:spPr>
              <a:xfrm>
                <a:off x="4162425" y="294492"/>
                <a:ext cx="922591" cy="922591"/>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72" name="任意多边形: 形状 67"/>
              <p:cNvSpPr/>
              <p:nvPr/>
            </p:nvSpPr>
            <p:spPr>
              <a:xfrm>
                <a:off x="4206049" y="738643"/>
                <a:ext cx="837914" cy="43786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73" name="任意多边形: 形状 68"/>
              <p:cNvSpPr/>
              <p:nvPr/>
            </p:nvSpPr>
            <p:spPr>
              <a:xfrm>
                <a:off x="4521422" y="493089"/>
                <a:ext cx="29622" cy="48386"/>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74" name="任意多边形: 形状 69"/>
              <p:cNvSpPr/>
              <p:nvPr/>
            </p:nvSpPr>
            <p:spPr>
              <a:xfrm>
                <a:off x="4575279" y="483304"/>
                <a:ext cx="34394" cy="50079"/>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75" name="任意多边形: 形状 70"/>
              <p:cNvSpPr/>
              <p:nvPr/>
            </p:nvSpPr>
            <p:spPr>
              <a:xfrm>
                <a:off x="4642910" y="483502"/>
                <a:ext cx="33445" cy="49844"/>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76" name="任意多边形: 形状 71"/>
              <p:cNvSpPr/>
              <p:nvPr/>
            </p:nvSpPr>
            <p:spPr>
              <a:xfrm>
                <a:off x="4701635" y="491565"/>
                <a:ext cx="39909" cy="4991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grpSp>
      <p:sp>
        <p:nvSpPr>
          <p:cNvPr id="78" name="矩形 77"/>
          <p:cNvSpPr/>
          <p:nvPr userDrawn="1"/>
        </p:nvSpPr>
        <p:spPr>
          <a:xfrm>
            <a:off x="328612" y="238768"/>
            <a:ext cx="68580" cy="60654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23" name="组合 22"/>
          <p:cNvGrpSpPr/>
          <p:nvPr userDrawn="1"/>
        </p:nvGrpSpPr>
        <p:grpSpPr>
          <a:xfrm>
            <a:off x="0" y="6276311"/>
            <a:ext cx="12192000" cy="581689"/>
            <a:chOff x="0" y="6276311"/>
            <a:chExt cx="12192000" cy="581689"/>
          </a:xfrm>
          <a:effectLst/>
        </p:grpSpPr>
        <p:sp>
          <p:nvSpPr>
            <p:cNvPr id="24" name="矩形 23"/>
            <p:cNvSpPr/>
            <p:nvPr userDrawn="1"/>
          </p:nvSpPr>
          <p:spPr>
            <a:xfrm>
              <a:off x="0" y="6276311"/>
              <a:ext cx="12192000" cy="581689"/>
            </a:xfrm>
            <a:prstGeom prst="rect">
              <a:avLst/>
            </a:prstGeom>
            <a:solidFill>
              <a:srgbClr val="D0C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0" y="6356350"/>
              <a:ext cx="12192000" cy="501650"/>
            </a:xfrm>
            <a:prstGeom prst="rect">
              <a:avLst/>
            </a:prstGeom>
            <a:solidFill>
              <a:srgbClr val="22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Date Placeholder 3"/>
          <p:cNvSpPr>
            <a:spLocks noGrp="1"/>
          </p:cNvSpPr>
          <p:nvPr>
            <p:ph type="dt" sz="half" idx="10"/>
          </p:nvPr>
        </p:nvSpPr>
        <p:spPr>
          <a:xfrm>
            <a:off x="333375" y="6356350"/>
            <a:ext cx="2743200" cy="365125"/>
          </a:xfrm>
        </p:spPr>
        <p:txBody>
          <a:bodyPr/>
          <a:lstStyle>
            <a:lvl1pPr>
              <a:defRPr>
                <a:solidFill>
                  <a:schemeClr val="bg1"/>
                </a:solidFill>
              </a:defRPr>
            </a:lvl1pPr>
          </a:lstStyle>
          <a:p>
            <a:fld id="{75EC8EA3-0150-4E8C-9D77-8486641FE6D9}" type="datetime1">
              <a:rPr lang="zh-CN" altLang="en-US" smtClean="0"/>
              <a:t>2024-04-24</a:t>
            </a:fld>
            <a:endParaRPr lang="zh-CN" altLang="en-US" dirty="0"/>
          </a:p>
        </p:txBody>
      </p:sp>
      <p:sp>
        <p:nvSpPr>
          <p:cNvPr id="20" name="Footer Placeholder 4"/>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zh-CN" altLang="en-US"/>
          </a:p>
        </p:txBody>
      </p:sp>
      <p:sp>
        <p:nvSpPr>
          <p:cNvPr id="21" name="Slide Number Placeholder 5"/>
          <p:cNvSpPr>
            <a:spLocks noGrp="1"/>
          </p:cNvSpPr>
          <p:nvPr>
            <p:ph type="sldNum" sz="quarter" idx="12"/>
          </p:nvPr>
        </p:nvSpPr>
        <p:spPr>
          <a:xfrm>
            <a:off x="9115425" y="6356350"/>
            <a:ext cx="2743200" cy="365125"/>
          </a:xfrm>
        </p:spPr>
        <p:txBody>
          <a:bodyPr/>
          <a:lstStyle>
            <a:lvl1pPr>
              <a:defRPr>
                <a:solidFill>
                  <a:schemeClr val="bg1"/>
                </a:solidFill>
              </a:defRPr>
            </a:lvl1pPr>
          </a:lstStyle>
          <a:p>
            <a:fld id="{8A10E22A-D232-4303-8D6A-8CC2E1BCA2A3}" type="slidenum">
              <a:rPr lang="zh-CN" altLang="en-US" smtClean="0"/>
              <a:t>‹#›</a:t>
            </a:fld>
            <a:endParaRPr lang="zh-CN" altLang="en-US"/>
          </a:p>
        </p:txBody>
      </p:sp>
      <p:grpSp>
        <p:nvGrpSpPr>
          <p:cNvPr id="45" name="组合 44"/>
          <p:cNvGrpSpPr/>
          <p:nvPr userDrawn="1"/>
        </p:nvGrpSpPr>
        <p:grpSpPr>
          <a:xfrm>
            <a:off x="10315735" y="285707"/>
            <a:ext cx="1500030" cy="504210"/>
            <a:chOff x="10325895" y="290787"/>
            <a:chExt cx="1500030" cy="504210"/>
          </a:xfrm>
        </p:grpSpPr>
        <p:sp>
          <p:nvSpPr>
            <p:cNvPr id="3" name="任意多边形: 形状 38"/>
            <p:cNvSpPr/>
            <p:nvPr/>
          </p:nvSpPr>
          <p:spPr>
            <a:xfrm>
              <a:off x="10351881" y="333984"/>
              <a:ext cx="229560" cy="295600"/>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4" name="任意多边形: 形状 39"/>
            <p:cNvSpPr/>
            <p:nvPr/>
          </p:nvSpPr>
          <p:spPr>
            <a:xfrm>
              <a:off x="10429413" y="417287"/>
              <a:ext cx="55172" cy="25905"/>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5" name="任意多边形: 形状 40"/>
            <p:cNvSpPr/>
            <p:nvPr/>
          </p:nvSpPr>
          <p:spPr>
            <a:xfrm>
              <a:off x="10403992" y="479257"/>
              <a:ext cx="102593" cy="72892"/>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6" name="任意多边形: 形状 41"/>
            <p:cNvSpPr/>
            <p:nvPr/>
          </p:nvSpPr>
          <p:spPr>
            <a:xfrm>
              <a:off x="10771457" y="314813"/>
              <a:ext cx="39402" cy="51536"/>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7" name="任意多边形: 形状 42"/>
            <p:cNvSpPr/>
            <p:nvPr/>
          </p:nvSpPr>
          <p:spPr>
            <a:xfrm>
              <a:off x="10751461" y="366003"/>
              <a:ext cx="36816" cy="57193"/>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8" name="任意多边形: 形状 43"/>
            <p:cNvSpPr/>
            <p:nvPr/>
          </p:nvSpPr>
          <p:spPr>
            <a:xfrm>
              <a:off x="10700681" y="433414"/>
              <a:ext cx="54702" cy="220295"/>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9" name="任意多边形: 形状 44"/>
            <p:cNvSpPr/>
            <p:nvPr/>
          </p:nvSpPr>
          <p:spPr>
            <a:xfrm>
              <a:off x="10780896" y="291305"/>
              <a:ext cx="206222" cy="242527"/>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10" name="任意多边形: 形状 45"/>
            <p:cNvSpPr/>
            <p:nvPr/>
          </p:nvSpPr>
          <p:spPr>
            <a:xfrm>
              <a:off x="10967605" y="395821"/>
              <a:ext cx="125372" cy="96890"/>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solidFill>
              <a:schemeClr val="accent5">
                <a:lumMod val="75000"/>
              </a:schemeClr>
            </a:solidFill>
            <a:ln w="9525" cap="flat">
              <a:noFill/>
              <a:prstDash val="solid"/>
              <a:miter/>
            </a:ln>
          </p:spPr>
          <p:txBody>
            <a:bodyPr rtlCol="0" anchor="ctr"/>
            <a:lstStyle/>
            <a:p>
              <a:endParaRPr lang="zh-CN" altLang="en-US" sz="4660" dirty="0"/>
            </a:p>
          </p:txBody>
        </p:sp>
        <p:sp>
          <p:nvSpPr>
            <p:cNvPr id="11" name="任意多边形: 形状 46"/>
            <p:cNvSpPr/>
            <p:nvPr/>
          </p:nvSpPr>
          <p:spPr>
            <a:xfrm>
              <a:off x="10842064" y="493427"/>
              <a:ext cx="152847" cy="148730"/>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12" name="任意多边形: 形状 47"/>
            <p:cNvSpPr/>
            <p:nvPr/>
          </p:nvSpPr>
          <p:spPr>
            <a:xfrm>
              <a:off x="11186984" y="323643"/>
              <a:ext cx="194801" cy="297692"/>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13" name="任意多边形: 形状 48"/>
            <p:cNvSpPr/>
            <p:nvPr/>
          </p:nvSpPr>
          <p:spPr>
            <a:xfrm>
              <a:off x="11337450" y="528404"/>
              <a:ext cx="65948" cy="75736"/>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14" name="任意多边形: 形状 49"/>
            <p:cNvSpPr/>
            <p:nvPr/>
          </p:nvSpPr>
          <p:spPr>
            <a:xfrm>
              <a:off x="11550156" y="290787"/>
              <a:ext cx="256112" cy="205252"/>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15" name="任意多边形: 形状 50"/>
            <p:cNvSpPr/>
            <p:nvPr/>
          </p:nvSpPr>
          <p:spPr>
            <a:xfrm>
              <a:off x="11600503" y="463612"/>
              <a:ext cx="161291" cy="194274"/>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16" name="任意多边形: 形状 51"/>
            <p:cNvSpPr/>
            <p:nvPr/>
          </p:nvSpPr>
          <p:spPr>
            <a:xfrm>
              <a:off x="10325895" y="684865"/>
              <a:ext cx="1500030" cy="110132"/>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solidFill>
              <a:schemeClr val="accent5">
                <a:lumMod val="75000"/>
              </a:schemeClr>
            </a:solidFill>
            <a:ln w="9525" cap="flat">
              <a:noFill/>
              <a:prstDash val="solid"/>
              <a:miter/>
            </a:ln>
          </p:spPr>
          <p:txBody>
            <a:bodyPr rtlCol="0" anchor="ctr"/>
            <a:lstStyle/>
            <a:p>
              <a:endParaRPr lang="zh-CN" altLang="en-US" sz="4660"/>
            </a:p>
          </p:txBody>
        </p:sp>
      </p:grpSp>
      <p:grpSp>
        <p:nvGrpSpPr>
          <p:cNvPr id="43" name="组合 42"/>
          <p:cNvGrpSpPr/>
          <p:nvPr userDrawn="1"/>
        </p:nvGrpSpPr>
        <p:grpSpPr>
          <a:xfrm>
            <a:off x="9643180" y="276737"/>
            <a:ext cx="530789" cy="529201"/>
            <a:chOff x="9633020" y="307217"/>
            <a:chExt cx="530789" cy="529201"/>
          </a:xfrm>
        </p:grpSpPr>
        <p:sp>
          <p:nvSpPr>
            <p:cNvPr id="18" name="任意多边形: 形状 53"/>
            <p:cNvSpPr/>
            <p:nvPr/>
          </p:nvSpPr>
          <p:spPr>
            <a:xfrm>
              <a:off x="9709334" y="412495"/>
              <a:ext cx="40923" cy="44094"/>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22" name="任意多边形: 形状 54"/>
            <p:cNvSpPr/>
            <p:nvPr/>
          </p:nvSpPr>
          <p:spPr>
            <a:xfrm>
              <a:off x="9722307" y="426419"/>
              <a:ext cx="6295" cy="6754"/>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26" name="任意多边形: 形状 55"/>
            <p:cNvSpPr/>
            <p:nvPr/>
          </p:nvSpPr>
          <p:spPr>
            <a:xfrm>
              <a:off x="9726746" y="432230"/>
              <a:ext cx="12592" cy="11490"/>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27" name="任意多边形: 形状 56"/>
            <p:cNvSpPr/>
            <p:nvPr/>
          </p:nvSpPr>
          <p:spPr>
            <a:xfrm>
              <a:off x="9822725" y="346909"/>
              <a:ext cx="6507" cy="6145"/>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28" name="任意多边形: 形状 57"/>
            <p:cNvSpPr/>
            <p:nvPr/>
          </p:nvSpPr>
          <p:spPr>
            <a:xfrm>
              <a:off x="9823229" y="354299"/>
              <a:ext cx="4589" cy="7709"/>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29" name="任意多边形: 形状 58"/>
            <p:cNvSpPr/>
            <p:nvPr/>
          </p:nvSpPr>
          <p:spPr>
            <a:xfrm>
              <a:off x="9823447" y="363742"/>
              <a:ext cx="8220" cy="28118"/>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30" name="任意多边形: 形状 59"/>
            <p:cNvSpPr/>
            <p:nvPr/>
          </p:nvSpPr>
          <p:spPr>
            <a:xfrm>
              <a:off x="9832167" y="337695"/>
              <a:ext cx="24395" cy="36377"/>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31" name="任意多边形: 形状 60"/>
            <p:cNvSpPr/>
            <p:nvPr/>
          </p:nvSpPr>
          <p:spPr>
            <a:xfrm>
              <a:off x="9852658" y="346914"/>
              <a:ext cx="18359" cy="9923"/>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32" name="任意多边形: 形状 61"/>
            <p:cNvSpPr/>
            <p:nvPr/>
          </p:nvSpPr>
          <p:spPr>
            <a:xfrm>
              <a:off x="9841836" y="361024"/>
              <a:ext cx="20465" cy="20415"/>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33" name="任意多边形: 形状 62"/>
            <p:cNvSpPr/>
            <p:nvPr/>
          </p:nvSpPr>
          <p:spPr>
            <a:xfrm>
              <a:off x="9958542" y="353420"/>
              <a:ext cx="28961" cy="31847"/>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34" name="任意多边形: 形状 63"/>
            <p:cNvSpPr/>
            <p:nvPr/>
          </p:nvSpPr>
          <p:spPr>
            <a:xfrm>
              <a:off x="9977036" y="379391"/>
              <a:ext cx="8012" cy="11571"/>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35" name="任意多边形: 形状 64"/>
            <p:cNvSpPr/>
            <p:nvPr/>
          </p:nvSpPr>
          <p:spPr>
            <a:xfrm>
              <a:off x="10059399" y="417822"/>
              <a:ext cx="39364" cy="30530"/>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36" name="任意多边形: 形状 65"/>
            <p:cNvSpPr/>
            <p:nvPr/>
          </p:nvSpPr>
          <p:spPr>
            <a:xfrm>
              <a:off x="10052950" y="437329"/>
              <a:ext cx="25660" cy="18980"/>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37" name="任意多边形: 形状 66"/>
            <p:cNvSpPr/>
            <p:nvPr/>
          </p:nvSpPr>
          <p:spPr>
            <a:xfrm>
              <a:off x="9633020" y="307217"/>
              <a:ext cx="530789" cy="529201"/>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38" name="任意多边形: 形状 67"/>
            <p:cNvSpPr/>
            <p:nvPr/>
          </p:nvSpPr>
          <p:spPr>
            <a:xfrm>
              <a:off x="9658118" y="563055"/>
              <a:ext cx="482072" cy="246245"/>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39" name="任意多边形: 形状 68"/>
            <p:cNvSpPr/>
            <p:nvPr/>
          </p:nvSpPr>
          <p:spPr>
            <a:xfrm>
              <a:off x="9839560" y="424960"/>
              <a:ext cx="17042" cy="27211"/>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40" name="任意多边形: 形状 69"/>
            <p:cNvSpPr/>
            <p:nvPr/>
          </p:nvSpPr>
          <p:spPr>
            <a:xfrm>
              <a:off x="9870545" y="419458"/>
              <a:ext cx="19788" cy="28163"/>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41" name="任意多边形: 形状 70"/>
            <p:cNvSpPr/>
            <p:nvPr/>
          </p:nvSpPr>
          <p:spPr>
            <a:xfrm>
              <a:off x="9909455" y="419569"/>
              <a:ext cx="19242" cy="28031"/>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42" name="任意多边形: 形状 71"/>
            <p:cNvSpPr/>
            <p:nvPr/>
          </p:nvSpPr>
          <p:spPr>
            <a:xfrm>
              <a:off x="9943241" y="424103"/>
              <a:ext cx="22961" cy="28068"/>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solidFill>
              <a:schemeClr val="accent5">
                <a:lumMod val="75000"/>
              </a:schemeClr>
            </a:solidFill>
            <a:ln w="9525" cap="flat">
              <a:noFill/>
              <a:prstDash val="solid"/>
              <a:miter/>
            </a:ln>
          </p:spPr>
          <p:txBody>
            <a:bodyPr rtlCol="0" anchor="ctr"/>
            <a:lstStyle/>
            <a:p>
              <a:endParaRPr lang="zh-CN" altLang="en-US" sz="4660"/>
            </a:p>
          </p:txBody>
        </p:sp>
      </p:grpSp>
      <p:cxnSp>
        <p:nvCxnSpPr>
          <p:cNvPr id="44" name="直接连接符 43"/>
          <p:cNvCxnSpPr/>
          <p:nvPr userDrawn="1"/>
        </p:nvCxnSpPr>
        <p:spPr>
          <a:xfrm>
            <a:off x="333375" y="909849"/>
            <a:ext cx="11523030" cy="0"/>
          </a:xfrm>
          <a:prstGeom prst="line">
            <a:avLst/>
          </a:prstGeom>
          <a:ln w="28575">
            <a:solidFill>
              <a:srgbClr val="224B72"/>
            </a:solidFill>
          </a:ln>
        </p:spPr>
        <p:style>
          <a:lnRef idx="1">
            <a:schemeClr val="accent1"/>
          </a:lnRef>
          <a:fillRef idx="0">
            <a:schemeClr val="accent1"/>
          </a:fillRef>
          <a:effectRef idx="0">
            <a:schemeClr val="accent1"/>
          </a:effectRef>
          <a:fontRef idx="minor">
            <a:schemeClr val="tx1"/>
          </a:fontRef>
        </p:style>
      </p:cxnSp>
      <p:sp>
        <p:nvSpPr>
          <p:cNvPr id="47" name="Title 1"/>
          <p:cNvSpPr>
            <a:spLocks noGrp="1"/>
          </p:cNvSpPr>
          <p:nvPr>
            <p:ph type="title"/>
          </p:nvPr>
        </p:nvSpPr>
        <p:spPr>
          <a:xfrm>
            <a:off x="335091" y="227385"/>
            <a:ext cx="11525250" cy="618916"/>
          </a:xfrm>
        </p:spPr>
        <p:txBody>
          <a:bodyPr>
            <a:noAutofit/>
          </a:bodyPr>
          <a:lstStyle>
            <a:lvl1pPr>
              <a:defRPr sz="3600"/>
            </a:lvl1pPr>
          </a:lstStyle>
          <a:p>
            <a:r>
              <a:rPr lang="zh-CN" altLang="en-US" dirty="0"/>
              <a:t>单击此处编辑母版标题样式</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grpSp>
        <p:nvGrpSpPr>
          <p:cNvPr id="23" name="组合 22"/>
          <p:cNvGrpSpPr/>
          <p:nvPr userDrawn="1"/>
        </p:nvGrpSpPr>
        <p:grpSpPr>
          <a:xfrm>
            <a:off x="0" y="6276311"/>
            <a:ext cx="12192000" cy="581689"/>
            <a:chOff x="0" y="6276311"/>
            <a:chExt cx="12192000" cy="581689"/>
          </a:xfrm>
          <a:effectLst/>
        </p:grpSpPr>
        <p:sp>
          <p:nvSpPr>
            <p:cNvPr id="24" name="矩形 23"/>
            <p:cNvSpPr/>
            <p:nvPr userDrawn="1"/>
          </p:nvSpPr>
          <p:spPr>
            <a:xfrm>
              <a:off x="0" y="6276311"/>
              <a:ext cx="12192000" cy="581689"/>
            </a:xfrm>
            <a:prstGeom prst="rect">
              <a:avLst/>
            </a:prstGeom>
            <a:solidFill>
              <a:srgbClr val="D0C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0" y="6356350"/>
              <a:ext cx="12192000" cy="501650"/>
            </a:xfrm>
            <a:prstGeom prst="rect">
              <a:avLst/>
            </a:prstGeom>
            <a:solidFill>
              <a:srgbClr val="22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Date Placeholder 3"/>
          <p:cNvSpPr>
            <a:spLocks noGrp="1"/>
          </p:cNvSpPr>
          <p:nvPr>
            <p:ph type="dt" sz="half" idx="10"/>
          </p:nvPr>
        </p:nvSpPr>
        <p:spPr>
          <a:xfrm>
            <a:off x="333375" y="6356350"/>
            <a:ext cx="2743200" cy="365125"/>
          </a:xfrm>
        </p:spPr>
        <p:txBody>
          <a:bodyPr/>
          <a:lstStyle>
            <a:lvl1pPr>
              <a:defRPr>
                <a:solidFill>
                  <a:schemeClr val="bg1"/>
                </a:solidFill>
              </a:defRPr>
            </a:lvl1pPr>
          </a:lstStyle>
          <a:p>
            <a:fld id="{75EC8EA3-0150-4E8C-9D77-8486641FE6D9}" type="datetime1">
              <a:rPr lang="zh-CN" altLang="en-US" smtClean="0"/>
              <a:t>2024-04-24</a:t>
            </a:fld>
            <a:endParaRPr lang="zh-CN" altLang="en-US" dirty="0"/>
          </a:p>
        </p:txBody>
      </p:sp>
      <p:sp>
        <p:nvSpPr>
          <p:cNvPr id="20" name="Footer Placeholder 4"/>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zh-CN" altLang="en-US"/>
          </a:p>
        </p:txBody>
      </p:sp>
      <p:sp>
        <p:nvSpPr>
          <p:cNvPr id="21" name="Slide Number Placeholder 5"/>
          <p:cNvSpPr>
            <a:spLocks noGrp="1"/>
          </p:cNvSpPr>
          <p:nvPr>
            <p:ph type="sldNum" sz="quarter" idx="12"/>
          </p:nvPr>
        </p:nvSpPr>
        <p:spPr>
          <a:xfrm>
            <a:off x="9115425" y="6356350"/>
            <a:ext cx="2743200" cy="365125"/>
          </a:xfrm>
        </p:spPr>
        <p:txBody>
          <a:bodyPr/>
          <a:lstStyle>
            <a:lvl1pPr>
              <a:defRPr>
                <a:solidFill>
                  <a:schemeClr val="bg1"/>
                </a:solidFill>
              </a:defRPr>
            </a:lvl1pPr>
          </a:lstStyle>
          <a:p>
            <a:fld id="{8A10E22A-D232-4303-8D6A-8CC2E1BCA2A3}" type="slidenum">
              <a:rPr lang="zh-CN" altLang="en-US" smtClean="0"/>
              <a:t>‹#›</a:t>
            </a:fld>
            <a:endParaRPr lang="zh-CN" altLang="en-US"/>
          </a:p>
        </p:txBody>
      </p:sp>
      <p:cxnSp>
        <p:nvCxnSpPr>
          <p:cNvPr id="44" name="直接连接符 43"/>
          <p:cNvCxnSpPr/>
          <p:nvPr userDrawn="1"/>
        </p:nvCxnSpPr>
        <p:spPr>
          <a:xfrm>
            <a:off x="333375" y="909849"/>
            <a:ext cx="11523030" cy="0"/>
          </a:xfrm>
          <a:prstGeom prst="line">
            <a:avLst/>
          </a:prstGeom>
          <a:ln w="28575">
            <a:solidFill>
              <a:srgbClr val="224B72"/>
            </a:solidFill>
          </a:ln>
        </p:spPr>
        <p:style>
          <a:lnRef idx="1">
            <a:schemeClr val="accent1"/>
          </a:lnRef>
          <a:fillRef idx="0">
            <a:schemeClr val="accent1"/>
          </a:fillRef>
          <a:effectRef idx="0">
            <a:schemeClr val="accent1"/>
          </a:effectRef>
          <a:fontRef idx="minor">
            <a:schemeClr val="tx1"/>
          </a:fontRef>
        </p:style>
      </p:cxnSp>
      <p:sp>
        <p:nvSpPr>
          <p:cNvPr id="47" name="Title 1"/>
          <p:cNvSpPr>
            <a:spLocks noGrp="1"/>
          </p:cNvSpPr>
          <p:nvPr>
            <p:ph type="title"/>
          </p:nvPr>
        </p:nvSpPr>
        <p:spPr>
          <a:xfrm>
            <a:off x="335091" y="227385"/>
            <a:ext cx="11525250" cy="618916"/>
          </a:xfrm>
        </p:spPr>
        <p:txBody>
          <a:bodyPr>
            <a:noAutofit/>
          </a:bodyPr>
          <a:lstStyle>
            <a:lvl1pPr>
              <a:defRPr sz="3600"/>
            </a:lvl1pPr>
          </a:lstStyle>
          <a:p>
            <a:r>
              <a:rPr lang="zh-CN" altLang="en-US" dirty="0"/>
              <a:t>单击此处编辑母版标题样式</a:t>
            </a:r>
            <a:endParaRPr lang="en-US" dirty="0"/>
          </a:p>
        </p:txBody>
      </p:sp>
      <p:sp>
        <p:nvSpPr>
          <p:cNvPr id="43" name="Content Placeholder 2"/>
          <p:cNvSpPr>
            <a:spLocks noGrp="1"/>
          </p:cNvSpPr>
          <p:nvPr>
            <p:ph idx="1"/>
          </p:nvPr>
        </p:nvSpPr>
        <p:spPr>
          <a:xfrm>
            <a:off x="333375" y="1035634"/>
            <a:ext cx="11525250" cy="514132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grpSp>
        <p:nvGrpSpPr>
          <p:cNvPr id="45" name="组合 44"/>
          <p:cNvGrpSpPr/>
          <p:nvPr userDrawn="1"/>
        </p:nvGrpSpPr>
        <p:grpSpPr>
          <a:xfrm>
            <a:off x="10315735" y="285707"/>
            <a:ext cx="1500030" cy="504210"/>
            <a:chOff x="10325895" y="290787"/>
            <a:chExt cx="1500030" cy="504210"/>
          </a:xfrm>
        </p:grpSpPr>
        <p:sp>
          <p:nvSpPr>
            <p:cNvPr id="46" name="任意多边形: 形状 38"/>
            <p:cNvSpPr/>
            <p:nvPr/>
          </p:nvSpPr>
          <p:spPr>
            <a:xfrm>
              <a:off x="10351881" y="333984"/>
              <a:ext cx="229560" cy="295600"/>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48" name="任意多边形: 形状 39"/>
            <p:cNvSpPr/>
            <p:nvPr/>
          </p:nvSpPr>
          <p:spPr>
            <a:xfrm>
              <a:off x="10429413" y="417287"/>
              <a:ext cx="55172" cy="25905"/>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49" name="任意多边形: 形状 40"/>
            <p:cNvSpPr/>
            <p:nvPr/>
          </p:nvSpPr>
          <p:spPr>
            <a:xfrm>
              <a:off x="10403992" y="479257"/>
              <a:ext cx="102593" cy="72892"/>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50" name="任意多边形: 形状 41"/>
            <p:cNvSpPr/>
            <p:nvPr/>
          </p:nvSpPr>
          <p:spPr>
            <a:xfrm>
              <a:off x="10771457" y="314813"/>
              <a:ext cx="39402" cy="51536"/>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51" name="任意多边形: 形状 42"/>
            <p:cNvSpPr/>
            <p:nvPr/>
          </p:nvSpPr>
          <p:spPr>
            <a:xfrm>
              <a:off x="10751461" y="366003"/>
              <a:ext cx="36816" cy="57193"/>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52" name="任意多边形: 形状 43"/>
            <p:cNvSpPr/>
            <p:nvPr/>
          </p:nvSpPr>
          <p:spPr>
            <a:xfrm>
              <a:off x="10700681" y="433414"/>
              <a:ext cx="54702" cy="220295"/>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53" name="任意多边形: 形状 44"/>
            <p:cNvSpPr/>
            <p:nvPr/>
          </p:nvSpPr>
          <p:spPr>
            <a:xfrm>
              <a:off x="10780896" y="291305"/>
              <a:ext cx="206222" cy="242527"/>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54" name="任意多边形: 形状 45"/>
            <p:cNvSpPr/>
            <p:nvPr/>
          </p:nvSpPr>
          <p:spPr>
            <a:xfrm>
              <a:off x="10967605" y="395821"/>
              <a:ext cx="125372" cy="96890"/>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solidFill>
              <a:schemeClr val="accent5">
                <a:lumMod val="75000"/>
              </a:schemeClr>
            </a:solidFill>
            <a:ln w="9525" cap="flat">
              <a:noFill/>
              <a:prstDash val="solid"/>
              <a:miter/>
            </a:ln>
          </p:spPr>
          <p:txBody>
            <a:bodyPr rtlCol="0" anchor="ctr"/>
            <a:lstStyle/>
            <a:p>
              <a:endParaRPr lang="zh-CN" altLang="en-US" sz="4660" dirty="0"/>
            </a:p>
          </p:txBody>
        </p:sp>
        <p:sp>
          <p:nvSpPr>
            <p:cNvPr id="55" name="任意多边形: 形状 46"/>
            <p:cNvSpPr/>
            <p:nvPr/>
          </p:nvSpPr>
          <p:spPr>
            <a:xfrm>
              <a:off x="10842064" y="493427"/>
              <a:ext cx="152847" cy="148730"/>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56" name="任意多边形: 形状 47"/>
            <p:cNvSpPr/>
            <p:nvPr/>
          </p:nvSpPr>
          <p:spPr>
            <a:xfrm>
              <a:off x="11186984" y="323643"/>
              <a:ext cx="194801" cy="297692"/>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57" name="任意多边形: 形状 48"/>
            <p:cNvSpPr/>
            <p:nvPr/>
          </p:nvSpPr>
          <p:spPr>
            <a:xfrm>
              <a:off x="11337450" y="528404"/>
              <a:ext cx="65948" cy="75736"/>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58" name="任意多边形: 形状 49"/>
            <p:cNvSpPr/>
            <p:nvPr/>
          </p:nvSpPr>
          <p:spPr>
            <a:xfrm>
              <a:off x="11550156" y="290787"/>
              <a:ext cx="256112" cy="205252"/>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59" name="任意多边形: 形状 50"/>
            <p:cNvSpPr/>
            <p:nvPr/>
          </p:nvSpPr>
          <p:spPr>
            <a:xfrm>
              <a:off x="11600503" y="463612"/>
              <a:ext cx="161291" cy="194274"/>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60" name="任意多边形: 形状 51"/>
            <p:cNvSpPr/>
            <p:nvPr/>
          </p:nvSpPr>
          <p:spPr>
            <a:xfrm>
              <a:off x="10325895" y="684865"/>
              <a:ext cx="1500030" cy="110132"/>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solidFill>
              <a:schemeClr val="accent5">
                <a:lumMod val="75000"/>
              </a:schemeClr>
            </a:solidFill>
            <a:ln w="9525" cap="flat">
              <a:noFill/>
              <a:prstDash val="solid"/>
              <a:miter/>
            </a:ln>
          </p:spPr>
          <p:txBody>
            <a:bodyPr rtlCol="0" anchor="ctr"/>
            <a:lstStyle/>
            <a:p>
              <a:endParaRPr lang="zh-CN" altLang="en-US" sz="4660"/>
            </a:p>
          </p:txBody>
        </p:sp>
      </p:grpSp>
      <p:grpSp>
        <p:nvGrpSpPr>
          <p:cNvPr id="61" name="组合 60"/>
          <p:cNvGrpSpPr/>
          <p:nvPr userDrawn="1"/>
        </p:nvGrpSpPr>
        <p:grpSpPr>
          <a:xfrm>
            <a:off x="9643180" y="276737"/>
            <a:ext cx="530789" cy="529201"/>
            <a:chOff x="9633020" y="307217"/>
            <a:chExt cx="530789" cy="529201"/>
          </a:xfrm>
        </p:grpSpPr>
        <p:sp>
          <p:nvSpPr>
            <p:cNvPr id="62" name="任意多边形: 形状 53"/>
            <p:cNvSpPr/>
            <p:nvPr/>
          </p:nvSpPr>
          <p:spPr>
            <a:xfrm>
              <a:off x="9709334" y="412495"/>
              <a:ext cx="40923" cy="44094"/>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63" name="任意多边形: 形状 54"/>
            <p:cNvSpPr/>
            <p:nvPr/>
          </p:nvSpPr>
          <p:spPr>
            <a:xfrm>
              <a:off x="9722307" y="426419"/>
              <a:ext cx="6295" cy="6754"/>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64" name="任意多边形: 形状 55"/>
            <p:cNvSpPr/>
            <p:nvPr/>
          </p:nvSpPr>
          <p:spPr>
            <a:xfrm>
              <a:off x="9726746" y="432230"/>
              <a:ext cx="12592" cy="11490"/>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65" name="任意多边形: 形状 56"/>
            <p:cNvSpPr/>
            <p:nvPr/>
          </p:nvSpPr>
          <p:spPr>
            <a:xfrm>
              <a:off x="9822725" y="346909"/>
              <a:ext cx="6507" cy="6145"/>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66" name="任意多边形: 形状 57"/>
            <p:cNvSpPr/>
            <p:nvPr/>
          </p:nvSpPr>
          <p:spPr>
            <a:xfrm>
              <a:off x="9823229" y="354299"/>
              <a:ext cx="4589" cy="7709"/>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67" name="任意多边形: 形状 58"/>
            <p:cNvSpPr/>
            <p:nvPr/>
          </p:nvSpPr>
          <p:spPr>
            <a:xfrm>
              <a:off x="9823447" y="363742"/>
              <a:ext cx="8220" cy="28118"/>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68" name="任意多边形: 形状 59"/>
            <p:cNvSpPr/>
            <p:nvPr/>
          </p:nvSpPr>
          <p:spPr>
            <a:xfrm>
              <a:off x="9832167" y="337695"/>
              <a:ext cx="24395" cy="36377"/>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69" name="任意多边形: 形状 60"/>
            <p:cNvSpPr/>
            <p:nvPr/>
          </p:nvSpPr>
          <p:spPr>
            <a:xfrm>
              <a:off x="9852658" y="346914"/>
              <a:ext cx="18359" cy="9923"/>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70" name="任意多边形: 形状 61"/>
            <p:cNvSpPr/>
            <p:nvPr/>
          </p:nvSpPr>
          <p:spPr>
            <a:xfrm>
              <a:off x="9841836" y="361024"/>
              <a:ext cx="20465" cy="20415"/>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71" name="任意多边形: 形状 62"/>
            <p:cNvSpPr/>
            <p:nvPr/>
          </p:nvSpPr>
          <p:spPr>
            <a:xfrm>
              <a:off x="9958542" y="353420"/>
              <a:ext cx="28961" cy="31847"/>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72" name="任意多边形: 形状 63"/>
            <p:cNvSpPr/>
            <p:nvPr/>
          </p:nvSpPr>
          <p:spPr>
            <a:xfrm>
              <a:off x="9977036" y="379391"/>
              <a:ext cx="8012" cy="11571"/>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73" name="任意多边形: 形状 64"/>
            <p:cNvSpPr/>
            <p:nvPr/>
          </p:nvSpPr>
          <p:spPr>
            <a:xfrm>
              <a:off x="10059399" y="417822"/>
              <a:ext cx="39364" cy="30530"/>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74" name="任意多边形: 形状 65"/>
            <p:cNvSpPr/>
            <p:nvPr/>
          </p:nvSpPr>
          <p:spPr>
            <a:xfrm>
              <a:off x="10052950" y="437329"/>
              <a:ext cx="25660" cy="18980"/>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75" name="任意多边形: 形状 66"/>
            <p:cNvSpPr/>
            <p:nvPr/>
          </p:nvSpPr>
          <p:spPr>
            <a:xfrm>
              <a:off x="9633020" y="307217"/>
              <a:ext cx="530789" cy="529201"/>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76" name="任意多边形: 形状 67"/>
            <p:cNvSpPr/>
            <p:nvPr/>
          </p:nvSpPr>
          <p:spPr>
            <a:xfrm>
              <a:off x="9658118" y="563055"/>
              <a:ext cx="482072" cy="246245"/>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77" name="任意多边形: 形状 68"/>
            <p:cNvSpPr/>
            <p:nvPr/>
          </p:nvSpPr>
          <p:spPr>
            <a:xfrm>
              <a:off x="9839560" y="424960"/>
              <a:ext cx="17042" cy="27211"/>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78" name="任意多边形: 形状 69"/>
            <p:cNvSpPr/>
            <p:nvPr/>
          </p:nvSpPr>
          <p:spPr>
            <a:xfrm>
              <a:off x="9870545" y="419458"/>
              <a:ext cx="19788" cy="28163"/>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79" name="任意多边形: 形状 70"/>
            <p:cNvSpPr/>
            <p:nvPr/>
          </p:nvSpPr>
          <p:spPr>
            <a:xfrm>
              <a:off x="9909455" y="419569"/>
              <a:ext cx="19242" cy="28031"/>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solidFill>
              <a:schemeClr val="accent5">
                <a:lumMod val="75000"/>
              </a:schemeClr>
            </a:solidFill>
            <a:ln w="9525" cap="flat">
              <a:noFill/>
              <a:prstDash val="solid"/>
              <a:miter/>
            </a:ln>
          </p:spPr>
          <p:txBody>
            <a:bodyPr rtlCol="0" anchor="ctr"/>
            <a:lstStyle/>
            <a:p>
              <a:endParaRPr lang="zh-CN" altLang="en-US" sz="4660"/>
            </a:p>
          </p:txBody>
        </p:sp>
        <p:sp>
          <p:nvSpPr>
            <p:cNvPr id="80" name="任意多边形: 形状 71"/>
            <p:cNvSpPr/>
            <p:nvPr/>
          </p:nvSpPr>
          <p:spPr>
            <a:xfrm>
              <a:off x="9943241" y="424103"/>
              <a:ext cx="22961" cy="28068"/>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solidFill>
              <a:schemeClr val="accent5">
                <a:lumMod val="75000"/>
              </a:schemeClr>
            </a:solidFill>
            <a:ln w="9525" cap="flat">
              <a:noFill/>
              <a:prstDash val="solid"/>
              <a:miter/>
            </a:ln>
          </p:spPr>
          <p:txBody>
            <a:bodyPr rtlCol="0" anchor="ctr"/>
            <a:lstStyle/>
            <a:p>
              <a:endParaRPr lang="zh-CN" altLang="en-US" sz="4660"/>
            </a:p>
          </p:txBody>
        </p:sp>
      </p:gr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grpSp>
        <p:nvGrpSpPr>
          <p:cNvPr id="23" name="组合 22"/>
          <p:cNvGrpSpPr/>
          <p:nvPr userDrawn="1"/>
        </p:nvGrpSpPr>
        <p:grpSpPr>
          <a:xfrm>
            <a:off x="0" y="6276311"/>
            <a:ext cx="12192000" cy="581689"/>
            <a:chOff x="0" y="6276311"/>
            <a:chExt cx="12192000" cy="581689"/>
          </a:xfrm>
          <a:effectLst/>
        </p:grpSpPr>
        <p:sp>
          <p:nvSpPr>
            <p:cNvPr id="24" name="矩形 23"/>
            <p:cNvSpPr/>
            <p:nvPr userDrawn="1"/>
          </p:nvSpPr>
          <p:spPr>
            <a:xfrm>
              <a:off x="0" y="6276311"/>
              <a:ext cx="12192000" cy="581689"/>
            </a:xfrm>
            <a:prstGeom prst="rect">
              <a:avLst/>
            </a:prstGeom>
            <a:solidFill>
              <a:srgbClr val="D0C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0" y="6356350"/>
              <a:ext cx="12192000" cy="501650"/>
            </a:xfrm>
            <a:prstGeom prst="rect">
              <a:avLst/>
            </a:prstGeom>
            <a:solidFill>
              <a:srgbClr val="22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Date Placeholder 3"/>
          <p:cNvSpPr>
            <a:spLocks noGrp="1"/>
          </p:cNvSpPr>
          <p:nvPr>
            <p:ph type="dt" sz="half" idx="10"/>
          </p:nvPr>
        </p:nvSpPr>
        <p:spPr>
          <a:xfrm>
            <a:off x="333375" y="6356350"/>
            <a:ext cx="2743200" cy="365125"/>
          </a:xfrm>
        </p:spPr>
        <p:txBody>
          <a:bodyPr/>
          <a:lstStyle>
            <a:lvl1pPr>
              <a:defRPr>
                <a:solidFill>
                  <a:schemeClr val="bg1"/>
                </a:solidFill>
              </a:defRPr>
            </a:lvl1pPr>
          </a:lstStyle>
          <a:p>
            <a:fld id="{75EC8EA3-0150-4E8C-9D77-8486641FE6D9}" type="datetime1">
              <a:rPr lang="zh-CN" altLang="en-US" smtClean="0"/>
              <a:t>2024-04-24</a:t>
            </a:fld>
            <a:endParaRPr lang="zh-CN" altLang="en-US" dirty="0"/>
          </a:p>
        </p:txBody>
      </p:sp>
      <p:sp>
        <p:nvSpPr>
          <p:cNvPr id="20" name="Footer Placeholder 4"/>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zh-CN" altLang="en-US"/>
          </a:p>
        </p:txBody>
      </p:sp>
      <p:sp>
        <p:nvSpPr>
          <p:cNvPr id="21" name="Slide Number Placeholder 5"/>
          <p:cNvSpPr>
            <a:spLocks noGrp="1"/>
          </p:cNvSpPr>
          <p:nvPr>
            <p:ph type="sldNum" sz="quarter" idx="12"/>
          </p:nvPr>
        </p:nvSpPr>
        <p:spPr>
          <a:xfrm>
            <a:off x="9115425" y="6356350"/>
            <a:ext cx="2743200" cy="365125"/>
          </a:xfrm>
        </p:spPr>
        <p:txBody>
          <a:bodyPr/>
          <a:lstStyle>
            <a:lvl1pPr>
              <a:defRPr>
                <a:solidFill>
                  <a:schemeClr val="bg1"/>
                </a:solidFill>
              </a:defRPr>
            </a:lvl1pPr>
          </a:lstStyle>
          <a:p>
            <a:fld id="{8A10E22A-D232-4303-8D6A-8CC2E1BCA2A3}" type="slidenum">
              <a:rPr lang="zh-CN" altLang="en-US" smtClean="0"/>
              <a:t>‹#›</a:t>
            </a:fld>
            <a:endParaRPr lang="zh-CN" altLang="en-US"/>
          </a:p>
        </p:txBody>
      </p:sp>
      <p:grpSp>
        <p:nvGrpSpPr>
          <p:cNvPr id="2" name="图形 36"/>
          <p:cNvGrpSpPr/>
          <p:nvPr userDrawn="1"/>
        </p:nvGrpSpPr>
        <p:grpSpPr>
          <a:xfrm>
            <a:off x="9633020" y="286897"/>
            <a:ext cx="2223385" cy="529200"/>
            <a:chOff x="4162425" y="247590"/>
            <a:chExt cx="3864578" cy="941006"/>
          </a:xfrm>
          <a:solidFill>
            <a:schemeClr val="accent5">
              <a:lumMod val="75000"/>
            </a:schemeClr>
          </a:solidFill>
        </p:grpSpPr>
        <p:sp>
          <p:nvSpPr>
            <p:cNvPr id="3" name="任意多边形: 形状 38"/>
            <p:cNvSpPr/>
            <p:nvPr/>
          </p:nvSpPr>
          <p:spPr>
            <a:xfrm>
              <a:off x="5411914" y="331317"/>
              <a:ext cx="399009" cy="525626"/>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grpFill/>
            <a:ln w="9525" cap="flat">
              <a:noFill/>
              <a:prstDash val="solid"/>
              <a:miter/>
            </a:ln>
          </p:spPr>
          <p:txBody>
            <a:bodyPr rtlCol="0" anchor="ctr"/>
            <a:lstStyle/>
            <a:p>
              <a:endParaRPr lang="zh-CN" altLang="en-US" sz="4660"/>
            </a:p>
          </p:txBody>
        </p:sp>
        <p:sp>
          <p:nvSpPr>
            <p:cNvPr id="4" name="任意多边形: 形状 39"/>
            <p:cNvSpPr/>
            <p:nvPr/>
          </p:nvSpPr>
          <p:spPr>
            <a:xfrm>
              <a:off x="5546676" y="479444"/>
              <a:ext cx="95898" cy="46063"/>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grpFill/>
            <a:ln w="9525" cap="flat">
              <a:noFill/>
              <a:prstDash val="solid"/>
              <a:miter/>
            </a:ln>
          </p:spPr>
          <p:txBody>
            <a:bodyPr rtlCol="0" anchor="ctr"/>
            <a:lstStyle/>
            <a:p>
              <a:endParaRPr lang="zh-CN" altLang="en-US" sz="4660"/>
            </a:p>
          </p:txBody>
        </p:sp>
        <p:sp>
          <p:nvSpPr>
            <p:cNvPr id="5" name="任意多边形: 形状 40"/>
            <p:cNvSpPr/>
            <p:nvPr/>
          </p:nvSpPr>
          <p:spPr>
            <a:xfrm>
              <a:off x="5502491" y="589637"/>
              <a:ext cx="178322" cy="129614"/>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grpFill/>
            <a:ln w="9525" cap="flat">
              <a:noFill/>
              <a:prstDash val="solid"/>
              <a:miter/>
            </a:ln>
          </p:spPr>
          <p:txBody>
            <a:bodyPr rtlCol="0" anchor="ctr"/>
            <a:lstStyle/>
            <a:p>
              <a:endParaRPr lang="zh-CN" altLang="en-US" sz="4660"/>
            </a:p>
          </p:txBody>
        </p:sp>
        <p:sp>
          <p:nvSpPr>
            <p:cNvPr id="6" name="任意多边形: 形状 41"/>
            <p:cNvSpPr/>
            <p:nvPr/>
          </p:nvSpPr>
          <p:spPr>
            <a:xfrm>
              <a:off x="6141200" y="297229"/>
              <a:ext cx="68487" cy="91639"/>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grpFill/>
            <a:ln w="9525" cap="flat">
              <a:noFill/>
              <a:prstDash val="solid"/>
              <a:miter/>
            </a:ln>
          </p:spPr>
          <p:txBody>
            <a:bodyPr rtlCol="0" anchor="ctr"/>
            <a:lstStyle/>
            <a:p>
              <a:endParaRPr lang="zh-CN" altLang="en-US" sz="4660"/>
            </a:p>
          </p:txBody>
        </p:sp>
        <p:sp>
          <p:nvSpPr>
            <p:cNvPr id="7" name="任意多边形: 形状 42"/>
            <p:cNvSpPr/>
            <p:nvPr/>
          </p:nvSpPr>
          <p:spPr>
            <a:xfrm>
              <a:off x="6106444" y="388252"/>
              <a:ext cx="63992" cy="101698"/>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grpFill/>
            <a:ln w="9525" cap="flat">
              <a:noFill/>
              <a:prstDash val="solid"/>
              <a:miter/>
            </a:ln>
          </p:spPr>
          <p:txBody>
            <a:bodyPr rtlCol="0" anchor="ctr"/>
            <a:lstStyle/>
            <a:p>
              <a:endParaRPr lang="zh-CN" altLang="en-US" sz="4660"/>
            </a:p>
          </p:txBody>
        </p:sp>
        <p:sp>
          <p:nvSpPr>
            <p:cNvPr id="8" name="任意多边形: 形状 43"/>
            <p:cNvSpPr/>
            <p:nvPr/>
          </p:nvSpPr>
          <p:spPr>
            <a:xfrm>
              <a:off x="6018180" y="508120"/>
              <a:ext cx="95080" cy="391720"/>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grpFill/>
            <a:ln w="9525" cap="flat">
              <a:noFill/>
              <a:prstDash val="solid"/>
              <a:miter/>
            </a:ln>
          </p:spPr>
          <p:txBody>
            <a:bodyPr rtlCol="0" anchor="ctr"/>
            <a:lstStyle/>
            <a:p>
              <a:endParaRPr lang="zh-CN" altLang="en-US" sz="4660"/>
            </a:p>
          </p:txBody>
        </p:sp>
        <p:sp>
          <p:nvSpPr>
            <p:cNvPr id="9" name="任意多边形: 形状 44"/>
            <p:cNvSpPr/>
            <p:nvPr/>
          </p:nvSpPr>
          <p:spPr>
            <a:xfrm>
              <a:off x="6157606" y="255427"/>
              <a:ext cx="358445" cy="431253"/>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grpFill/>
            <a:ln w="9525" cap="flat">
              <a:noFill/>
              <a:prstDash val="solid"/>
              <a:miter/>
            </a:ln>
          </p:spPr>
          <p:txBody>
            <a:bodyPr rtlCol="0" anchor="ctr"/>
            <a:lstStyle/>
            <a:p>
              <a:endParaRPr lang="zh-CN" altLang="en-US" sz="4660"/>
            </a:p>
          </p:txBody>
        </p:sp>
        <p:sp>
          <p:nvSpPr>
            <p:cNvPr id="10" name="任意多边形: 形状 45"/>
            <p:cNvSpPr/>
            <p:nvPr/>
          </p:nvSpPr>
          <p:spPr>
            <a:xfrm>
              <a:off x="6482135" y="441274"/>
              <a:ext cx="217915" cy="172287"/>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grpFill/>
            <a:ln w="9525" cap="flat">
              <a:noFill/>
              <a:prstDash val="solid"/>
              <a:miter/>
            </a:ln>
          </p:spPr>
          <p:txBody>
            <a:bodyPr rtlCol="0" anchor="ctr"/>
            <a:lstStyle/>
            <a:p>
              <a:endParaRPr lang="zh-CN" altLang="en-US" sz="4660" dirty="0"/>
            </a:p>
          </p:txBody>
        </p:sp>
        <p:sp>
          <p:nvSpPr>
            <p:cNvPr id="11" name="任意多边形: 形状 46"/>
            <p:cNvSpPr/>
            <p:nvPr/>
          </p:nvSpPr>
          <p:spPr>
            <a:xfrm>
              <a:off x="6263925" y="614833"/>
              <a:ext cx="265671" cy="264466"/>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grpFill/>
            <a:ln w="9525" cap="flat">
              <a:noFill/>
              <a:prstDash val="solid"/>
              <a:miter/>
            </a:ln>
          </p:spPr>
          <p:txBody>
            <a:bodyPr rtlCol="0" anchor="ctr"/>
            <a:lstStyle/>
            <a:p>
              <a:endParaRPr lang="zh-CN" altLang="en-US" sz="4660"/>
            </a:p>
          </p:txBody>
        </p:sp>
        <p:sp>
          <p:nvSpPr>
            <p:cNvPr id="12" name="任意多边形: 形状 47"/>
            <p:cNvSpPr/>
            <p:nvPr/>
          </p:nvSpPr>
          <p:spPr>
            <a:xfrm>
              <a:off x="6863448" y="312929"/>
              <a:ext cx="338594" cy="529345"/>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grpFill/>
            <a:ln w="9525" cap="flat">
              <a:noFill/>
              <a:prstDash val="solid"/>
              <a:miter/>
            </a:ln>
          </p:spPr>
          <p:txBody>
            <a:bodyPr rtlCol="0" anchor="ctr"/>
            <a:lstStyle/>
            <a:p>
              <a:endParaRPr lang="zh-CN" altLang="en-US" sz="4660"/>
            </a:p>
          </p:txBody>
        </p:sp>
        <p:sp>
          <p:nvSpPr>
            <p:cNvPr id="13" name="任意多边形: 形状 48"/>
            <p:cNvSpPr/>
            <p:nvPr/>
          </p:nvSpPr>
          <p:spPr>
            <a:xfrm>
              <a:off x="7124981" y="677028"/>
              <a:ext cx="114628" cy="134672"/>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grpFill/>
            <a:ln w="9525" cap="flat">
              <a:noFill/>
              <a:prstDash val="solid"/>
              <a:miter/>
            </a:ln>
          </p:spPr>
          <p:txBody>
            <a:bodyPr rtlCol="0" anchor="ctr"/>
            <a:lstStyle/>
            <a:p>
              <a:endParaRPr lang="zh-CN" altLang="en-US" sz="4660"/>
            </a:p>
          </p:txBody>
        </p:sp>
        <p:sp>
          <p:nvSpPr>
            <p:cNvPr id="14" name="任意多边形: 形状 49"/>
            <p:cNvSpPr/>
            <p:nvPr/>
          </p:nvSpPr>
          <p:spPr>
            <a:xfrm>
              <a:off x="7494696" y="254506"/>
              <a:ext cx="445162" cy="364972"/>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grpFill/>
            <a:ln w="9525" cap="flat">
              <a:noFill/>
              <a:prstDash val="solid"/>
              <a:miter/>
            </a:ln>
          </p:spPr>
          <p:txBody>
            <a:bodyPr rtlCol="0" anchor="ctr"/>
            <a:lstStyle/>
            <a:p>
              <a:endParaRPr lang="zh-CN" altLang="en-US" sz="4660"/>
            </a:p>
          </p:txBody>
        </p:sp>
        <p:sp>
          <p:nvSpPr>
            <p:cNvPr id="15" name="任意多边形: 形状 50"/>
            <p:cNvSpPr/>
            <p:nvPr/>
          </p:nvSpPr>
          <p:spPr>
            <a:xfrm>
              <a:off x="7582206" y="561818"/>
              <a:ext cx="280348" cy="345451"/>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grpFill/>
            <a:ln w="9525" cap="flat">
              <a:noFill/>
              <a:prstDash val="solid"/>
              <a:miter/>
            </a:ln>
          </p:spPr>
          <p:txBody>
            <a:bodyPr rtlCol="0" anchor="ctr"/>
            <a:lstStyle/>
            <a:p>
              <a:endParaRPr lang="zh-CN" altLang="en-US" sz="4660"/>
            </a:p>
          </p:txBody>
        </p:sp>
        <p:sp>
          <p:nvSpPr>
            <p:cNvPr id="16" name="任意多边形: 形状 51"/>
            <p:cNvSpPr/>
            <p:nvPr/>
          </p:nvSpPr>
          <p:spPr>
            <a:xfrm>
              <a:off x="5419725" y="955242"/>
              <a:ext cx="2607278" cy="195833"/>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grpFill/>
            <a:ln w="9525" cap="flat">
              <a:noFill/>
              <a:prstDash val="solid"/>
              <a:miter/>
            </a:ln>
          </p:spPr>
          <p:txBody>
            <a:bodyPr rtlCol="0" anchor="ctr"/>
            <a:lstStyle/>
            <a:p>
              <a:endParaRPr lang="zh-CN" altLang="en-US" sz="4660"/>
            </a:p>
          </p:txBody>
        </p:sp>
        <p:grpSp>
          <p:nvGrpSpPr>
            <p:cNvPr id="17" name="图形 36"/>
            <p:cNvGrpSpPr/>
            <p:nvPr/>
          </p:nvGrpSpPr>
          <p:grpSpPr>
            <a:xfrm>
              <a:off x="4162425" y="247590"/>
              <a:ext cx="922591" cy="941006"/>
              <a:chOff x="4162425" y="247590"/>
              <a:chExt cx="922591" cy="941006"/>
            </a:xfrm>
            <a:grpFill/>
          </p:grpSpPr>
          <p:sp>
            <p:nvSpPr>
              <p:cNvPr id="18" name="任意多边形: 形状 53"/>
              <p:cNvSpPr/>
              <p:nvPr/>
            </p:nvSpPr>
            <p:spPr>
              <a:xfrm>
                <a:off x="4295071" y="470923"/>
                <a:ext cx="71130" cy="78407"/>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22" name="任意多边形: 形状 54"/>
              <p:cNvSpPr/>
              <p:nvPr/>
            </p:nvSpPr>
            <p:spPr>
              <a:xfrm>
                <a:off x="4317619" y="495683"/>
                <a:ext cx="10941" cy="12009"/>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26" name="任意多边形: 形状 55"/>
              <p:cNvSpPr/>
              <p:nvPr/>
            </p:nvSpPr>
            <p:spPr>
              <a:xfrm>
                <a:off x="4325334" y="506015"/>
                <a:ext cx="21887" cy="20431"/>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27" name="任意多边形: 形状 56"/>
              <p:cNvSpPr/>
              <p:nvPr/>
            </p:nvSpPr>
            <p:spPr>
              <a:xfrm>
                <a:off x="4492161" y="354301"/>
                <a:ext cx="11310" cy="1092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28" name="任意多边形: 形状 57"/>
              <p:cNvSpPr/>
              <p:nvPr/>
            </p:nvSpPr>
            <p:spPr>
              <a:xfrm>
                <a:off x="4493036" y="367442"/>
                <a:ext cx="7977" cy="13708"/>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29" name="任意多边形: 形状 58"/>
              <p:cNvSpPr/>
              <p:nvPr/>
            </p:nvSpPr>
            <p:spPr>
              <a:xfrm>
                <a:off x="4493416" y="384232"/>
                <a:ext cx="14287" cy="49998"/>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30" name="任意多边形: 形状 59"/>
              <p:cNvSpPr/>
              <p:nvPr/>
            </p:nvSpPr>
            <p:spPr>
              <a:xfrm>
                <a:off x="4508573" y="337916"/>
                <a:ext cx="42402" cy="64685"/>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31" name="任意多边形: 形状 60"/>
              <p:cNvSpPr/>
              <p:nvPr/>
            </p:nvSpPr>
            <p:spPr>
              <a:xfrm>
                <a:off x="4544189" y="354309"/>
                <a:ext cx="31910" cy="1764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32" name="任意多边形: 形状 61"/>
              <p:cNvSpPr/>
              <p:nvPr/>
            </p:nvSpPr>
            <p:spPr>
              <a:xfrm>
                <a:off x="4525379" y="379400"/>
                <a:ext cx="35571" cy="36301"/>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33" name="任意多边形: 形状 62"/>
              <p:cNvSpPr/>
              <p:nvPr/>
            </p:nvSpPr>
            <p:spPr>
              <a:xfrm>
                <a:off x="4728231" y="365879"/>
                <a:ext cx="50339" cy="5662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34" name="任意多边形: 形状 63"/>
              <p:cNvSpPr/>
              <p:nvPr/>
            </p:nvSpPr>
            <p:spPr>
              <a:xfrm>
                <a:off x="4760376" y="412059"/>
                <a:ext cx="13926" cy="20576"/>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35" name="任意多边形: 形状 64"/>
              <p:cNvSpPr/>
              <p:nvPr/>
            </p:nvSpPr>
            <p:spPr>
              <a:xfrm>
                <a:off x="4903535" y="480396"/>
                <a:ext cx="68420" cy="54288"/>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36" name="任意多边形: 形状 65"/>
              <p:cNvSpPr/>
              <p:nvPr/>
            </p:nvSpPr>
            <p:spPr>
              <a:xfrm>
                <a:off x="4892327" y="515082"/>
                <a:ext cx="44601" cy="33750"/>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37" name="任意多边形: 形状 66"/>
              <p:cNvSpPr/>
              <p:nvPr/>
            </p:nvSpPr>
            <p:spPr>
              <a:xfrm>
                <a:off x="4162425" y="247590"/>
                <a:ext cx="922591" cy="941006"/>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38" name="任意多边形: 形状 67"/>
              <p:cNvSpPr/>
              <p:nvPr/>
            </p:nvSpPr>
            <p:spPr>
              <a:xfrm>
                <a:off x="4206049" y="738643"/>
                <a:ext cx="837914" cy="43786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39" name="任意多边形: 形状 68"/>
              <p:cNvSpPr/>
              <p:nvPr/>
            </p:nvSpPr>
            <p:spPr>
              <a:xfrm>
                <a:off x="4521422" y="493089"/>
                <a:ext cx="29622" cy="48386"/>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40" name="任意多边形: 形状 69"/>
              <p:cNvSpPr/>
              <p:nvPr/>
            </p:nvSpPr>
            <p:spPr>
              <a:xfrm>
                <a:off x="4575279" y="483304"/>
                <a:ext cx="34394" cy="50079"/>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41" name="任意多边形: 形状 70"/>
              <p:cNvSpPr/>
              <p:nvPr/>
            </p:nvSpPr>
            <p:spPr>
              <a:xfrm>
                <a:off x="4642910" y="483502"/>
                <a:ext cx="33445" cy="49844"/>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42" name="任意多边形: 形状 71"/>
              <p:cNvSpPr/>
              <p:nvPr/>
            </p:nvSpPr>
            <p:spPr>
              <a:xfrm>
                <a:off x="4701635" y="491565"/>
                <a:ext cx="39909" cy="4991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grpSp>
      <p:cxnSp>
        <p:nvCxnSpPr>
          <p:cNvPr id="44" name="直接连接符 43"/>
          <p:cNvCxnSpPr/>
          <p:nvPr userDrawn="1"/>
        </p:nvCxnSpPr>
        <p:spPr>
          <a:xfrm>
            <a:off x="333375" y="909849"/>
            <a:ext cx="11523030" cy="0"/>
          </a:xfrm>
          <a:prstGeom prst="line">
            <a:avLst/>
          </a:prstGeom>
          <a:ln w="28575">
            <a:solidFill>
              <a:srgbClr val="224B72"/>
            </a:solidFill>
          </a:ln>
        </p:spPr>
        <p:style>
          <a:lnRef idx="1">
            <a:schemeClr val="accent1"/>
          </a:lnRef>
          <a:fillRef idx="0">
            <a:schemeClr val="accent1"/>
          </a:fillRef>
          <a:effectRef idx="0">
            <a:schemeClr val="accent1"/>
          </a:effectRef>
          <a:fontRef idx="minor">
            <a:schemeClr val="tx1"/>
          </a:fontRef>
        </p:style>
      </p:cxnSp>
      <p:sp>
        <p:nvSpPr>
          <p:cNvPr id="47" name="Title 1"/>
          <p:cNvSpPr>
            <a:spLocks noGrp="1"/>
          </p:cNvSpPr>
          <p:nvPr>
            <p:ph type="title"/>
          </p:nvPr>
        </p:nvSpPr>
        <p:spPr>
          <a:xfrm>
            <a:off x="335091" y="227385"/>
            <a:ext cx="11525250" cy="618916"/>
          </a:xfrm>
        </p:spPr>
        <p:txBody>
          <a:bodyPr>
            <a:noAutofit/>
          </a:bodyPr>
          <a:lstStyle>
            <a:lvl1pPr>
              <a:defRPr sz="3600"/>
            </a:lvl1pPr>
          </a:lstStyle>
          <a:p>
            <a:r>
              <a:rPr lang="zh-CN" altLang="en-US" dirty="0"/>
              <a:t>单击此处编辑母版标题样式</a:t>
            </a:r>
            <a:endParaRPr lang="en-US" dirty="0"/>
          </a:p>
        </p:txBody>
      </p:sp>
      <p:sp>
        <p:nvSpPr>
          <p:cNvPr id="43" name="Text Placeholder 2"/>
          <p:cNvSpPr>
            <a:spLocks noGrp="1"/>
          </p:cNvSpPr>
          <p:nvPr>
            <p:ph type="body" idx="1"/>
          </p:nvPr>
        </p:nvSpPr>
        <p:spPr>
          <a:xfrm>
            <a:off x="333376" y="1028479"/>
            <a:ext cx="5664200" cy="43531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5" name="Content Placeholder 3"/>
          <p:cNvSpPr>
            <a:spLocks noGrp="1"/>
          </p:cNvSpPr>
          <p:nvPr>
            <p:ph sz="half" idx="13"/>
          </p:nvPr>
        </p:nvSpPr>
        <p:spPr>
          <a:xfrm>
            <a:off x="333376" y="1533470"/>
            <a:ext cx="5664200" cy="465619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6" name="Text Placeholder 4"/>
          <p:cNvSpPr>
            <a:spLocks noGrp="1"/>
          </p:cNvSpPr>
          <p:nvPr>
            <p:ph type="body" sz="quarter" idx="14"/>
          </p:nvPr>
        </p:nvSpPr>
        <p:spPr>
          <a:xfrm>
            <a:off x="6172200" y="1028479"/>
            <a:ext cx="5686425" cy="43531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8" name="Content Placeholder 5"/>
          <p:cNvSpPr>
            <a:spLocks noGrp="1"/>
          </p:cNvSpPr>
          <p:nvPr>
            <p:ph sz="quarter" idx="15"/>
          </p:nvPr>
        </p:nvSpPr>
        <p:spPr>
          <a:xfrm>
            <a:off x="6172200" y="1533470"/>
            <a:ext cx="5686424" cy="465619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grpSp>
        <p:nvGrpSpPr>
          <p:cNvPr id="23" name="组合 22"/>
          <p:cNvGrpSpPr/>
          <p:nvPr userDrawn="1"/>
        </p:nvGrpSpPr>
        <p:grpSpPr>
          <a:xfrm>
            <a:off x="0" y="6276311"/>
            <a:ext cx="12192000" cy="581689"/>
            <a:chOff x="0" y="6276311"/>
            <a:chExt cx="12192000" cy="581689"/>
          </a:xfrm>
          <a:effectLst/>
        </p:grpSpPr>
        <p:sp>
          <p:nvSpPr>
            <p:cNvPr id="24" name="矩形 23"/>
            <p:cNvSpPr/>
            <p:nvPr userDrawn="1"/>
          </p:nvSpPr>
          <p:spPr>
            <a:xfrm>
              <a:off x="0" y="6276311"/>
              <a:ext cx="12192000" cy="581689"/>
            </a:xfrm>
            <a:prstGeom prst="rect">
              <a:avLst/>
            </a:prstGeom>
            <a:solidFill>
              <a:srgbClr val="D0C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0" y="6356350"/>
              <a:ext cx="12192000" cy="501650"/>
            </a:xfrm>
            <a:prstGeom prst="rect">
              <a:avLst/>
            </a:prstGeom>
            <a:solidFill>
              <a:srgbClr val="22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Date Placeholder 3"/>
          <p:cNvSpPr>
            <a:spLocks noGrp="1"/>
          </p:cNvSpPr>
          <p:nvPr>
            <p:ph type="dt" sz="half" idx="10"/>
          </p:nvPr>
        </p:nvSpPr>
        <p:spPr>
          <a:xfrm>
            <a:off x="333375" y="6356350"/>
            <a:ext cx="2743200" cy="365125"/>
          </a:xfrm>
        </p:spPr>
        <p:txBody>
          <a:bodyPr/>
          <a:lstStyle>
            <a:lvl1pPr>
              <a:defRPr>
                <a:solidFill>
                  <a:schemeClr val="bg1"/>
                </a:solidFill>
              </a:defRPr>
            </a:lvl1pPr>
          </a:lstStyle>
          <a:p>
            <a:fld id="{75EC8EA3-0150-4E8C-9D77-8486641FE6D9}" type="datetime1">
              <a:rPr lang="zh-CN" altLang="en-US" smtClean="0"/>
              <a:t>2024-04-24</a:t>
            </a:fld>
            <a:endParaRPr lang="zh-CN" altLang="en-US" dirty="0"/>
          </a:p>
        </p:txBody>
      </p:sp>
      <p:sp>
        <p:nvSpPr>
          <p:cNvPr id="20" name="Footer Placeholder 4"/>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zh-CN" altLang="en-US"/>
          </a:p>
        </p:txBody>
      </p:sp>
      <p:sp>
        <p:nvSpPr>
          <p:cNvPr id="21" name="Slide Number Placeholder 5"/>
          <p:cNvSpPr>
            <a:spLocks noGrp="1"/>
          </p:cNvSpPr>
          <p:nvPr>
            <p:ph type="sldNum" sz="quarter" idx="12"/>
          </p:nvPr>
        </p:nvSpPr>
        <p:spPr>
          <a:xfrm>
            <a:off x="9115425" y="6356350"/>
            <a:ext cx="2743200" cy="365125"/>
          </a:xfrm>
        </p:spPr>
        <p:txBody>
          <a:bodyPr/>
          <a:lstStyle>
            <a:lvl1pPr>
              <a:defRPr>
                <a:solidFill>
                  <a:schemeClr val="bg1"/>
                </a:solidFill>
              </a:defRPr>
            </a:lvl1pPr>
          </a:lstStyle>
          <a:p>
            <a:fld id="{8A10E22A-D232-4303-8D6A-8CC2E1BCA2A3}" type="slidenum">
              <a:rPr lang="zh-CN" altLang="en-US" smtClean="0"/>
              <a:t>‹#›</a:t>
            </a:fld>
            <a:endParaRPr lang="zh-CN" altLang="en-US"/>
          </a:p>
        </p:txBody>
      </p:sp>
      <p:grpSp>
        <p:nvGrpSpPr>
          <p:cNvPr id="48" name="组合 47"/>
          <p:cNvGrpSpPr/>
          <p:nvPr userDrawn="1"/>
        </p:nvGrpSpPr>
        <p:grpSpPr>
          <a:xfrm>
            <a:off x="11000738" y="97813"/>
            <a:ext cx="819787" cy="822727"/>
            <a:chOff x="328612" y="441034"/>
            <a:chExt cx="688163" cy="672677"/>
          </a:xfrm>
        </p:grpSpPr>
        <p:sp>
          <p:nvSpPr>
            <p:cNvPr id="49" name="任意多边形: 形状 53"/>
            <p:cNvSpPr/>
            <p:nvPr/>
          </p:nvSpPr>
          <p:spPr>
            <a:xfrm>
              <a:off x="427553" y="569673"/>
              <a:ext cx="53056" cy="57168"/>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solidFill>
              <a:srgbClr val="224B72"/>
            </a:solidFill>
            <a:ln w="9525" cap="flat">
              <a:noFill/>
              <a:prstDash val="solid"/>
              <a:miter/>
            </a:ln>
          </p:spPr>
          <p:txBody>
            <a:bodyPr rtlCol="0" anchor="ctr"/>
            <a:lstStyle/>
            <a:p>
              <a:endParaRPr lang="zh-CN" altLang="en-US" sz="4660"/>
            </a:p>
          </p:txBody>
        </p:sp>
        <p:sp>
          <p:nvSpPr>
            <p:cNvPr id="50" name="任意多边形: 形状 54"/>
            <p:cNvSpPr/>
            <p:nvPr/>
          </p:nvSpPr>
          <p:spPr>
            <a:xfrm>
              <a:off x="444372" y="587726"/>
              <a:ext cx="8161" cy="8756"/>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solidFill>
              <a:srgbClr val="224B72"/>
            </a:solidFill>
            <a:ln w="9525" cap="flat">
              <a:noFill/>
              <a:prstDash val="solid"/>
              <a:miter/>
            </a:ln>
          </p:spPr>
          <p:txBody>
            <a:bodyPr rtlCol="0" anchor="ctr"/>
            <a:lstStyle/>
            <a:p>
              <a:endParaRPr lang="zh-CN" altLang="en-US" sz="4660"/>
            </a:p>
          </p:txBody>
        </p:sp>
        <p:sp>
          <p:nvSpPr>
            <p:cNvPr id="51" name="任意多边形: 形状 55"/>
            <p:cNvSpPr/>
            <p:nvPr/>
          </p:nvSpPr>
          <p:spPr>
            <a:xfrm>
              <a:off x="450126" y="595259"/>
              <a:ext cx="16326" cy="14897"/>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solidFill>
              <a:srgbClr val="224B72"/>
            </a:solidFill>
            <a:ln w="9525" cap="flat">
              <a:noFill/>
              <a:prstDash val="solid"/>
              <a:miter/>
            </a:ln>
          </p:spPr>
          <p:txBody>
            <a:bodyPr rtlCol="0" anchor="ctr"/>
            <a:lstStyle/>
            <a:p>
              <a:endParaRPr lang="zh-CN" altLang="en-US" sz="4660"/>
            </a:p>
          </p:txBody>
        </p:sp>
        <p:sp>
          <p:nvSpPr>
            <p:cNvPr id="52" name="任意多边形: 形状 56"/>
            <p:cNvSpPr/>
            <p:nvPr/>
          </p:nvSpPr>
          <p:spPr>
            <a:xfrm>
              <a:off x="574563" y="484642"/>
              <a:ext cx="8436" cy="796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solidFill>
              <a:srgbClr val="224B72"/>
            </a:solidFill>
            <a:ln w="9525" cap="flat">
              <a:noFill/>
              <a:prstDash val="solid"/>
              <a:miter/>
            </a:ln>
          </p:spPr>
          <p:txBody>
            <a:bodyPr rtlCol="0" anchor="ctr"/>
            <a:lstStyle/>
            <a:p>
              <a:endParaRPr lang="zh-CN" altLang="en-US" sz="4660"/>
            </a:p>
          </p:txBody>
        </p:sp>
        <p:sp>
          <p:nvSpPr>
            <p:cNvPr id="53" name="任意多边形: 形状 57"/>
            <p:cNvSpPr/>
            <p:nvPr/>
          </p:nvSpPr>
          <p:spPr>
            <a:xfrm>
              <a:off x="575216" y="494223"/>
              <a:ext cx="5950" cy="9995"/>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solidFill>
              <a:srgbClr val="224B72"/>
            </a:solidFill>
            <a:ln w="9525" cap="flat">
              <a:noFill/>
              <a:prstDash val="solid"/>
              <a:miter/>
            </a:ln>
          </p:spPr>
          <p:txBody>
            <a:bodyPr rtlCol="0" anchor="ctr"/>
            <a:lstStyle/>
            <a:p>
              <a:endParaRPr lang="zh-CN" altLang="en-US" sz="4660"/>
            </a:p>
          </p:txBody>
        </p:sp>
        <p:sp>
          <p:nvSpPr>
            <p:cNvPr id="54" name="任意多边形: 形状 58"/>
            <p:cNvSpPr/>
            <p:nvPr/>
          </p:nvSpPr>
          <p:spPr>
            <a:xfrm>
              <a:off x="575499" y="506465"/>
              <a:ext cx="10657" cy="36454"/>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solidFill>
              <a:srgbClr val="224B72"/>
            </a:solidFill>
            <a:ln w="9525" cap="flat">
              <a:noFill/>
              <a:prstDash val="solid"/>
              <a:miter/>
            </a:ln>
          </p:spPr>
          <p:txBody>
            <a:bodyPr rtlCol="0" anchor="ctr"/>
            <a:lstStyle/>
            <a:p>
              <a:endParaRPr lang="zh-CN" altLang="en-US" sz="4660"/>
            </a:p>
          </p:txBody>
        </p:sp>
        <p:sp>
          <p:nvSpPr>
            <p:cNvPr id="55" name="任意多边形: 形状 59"/>
            <p:cNvSpPr/>
            <p:nvPr/>
          </p:nvSpPr>
          <p:spPr>
            <a:xfrm>
              <a:off x="586805" y="472695"/>
              <a:ext cx="31628" cy="47163"/>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solidFill>
              <a:srgbClr val="224B72"/>
            </a:solidFill>
            <a:ln w="9525" cap="flat">
              <a:noFill/>
              <a:prstDash val="solid"/>
              <a:miter/>
            </a:ln>
          </p:spPr>
          <p:txBody>
            <a:bodyPr rtlCol="0" anchor="ctr"/>
            <a:lstStyle/>
            <a:p>
              <a:endParaRPr lang="zh-CN" altLang="en-US" sz="4660"/>
            </a:p>
          </p:txBody>
        </p:sp>
        <p:sp>
          <p:nvSpPr>
            <p:cNvPr id="56" name="任意多边形: 形状 60"/>
            <p:cNvSpPr/>
            <p:nvPr/>
          </p:nvSpPr>
          <p:spPr>
            <a:xfrm>
              <a:off x="613371" y="484648"/>
              <a:ext cx="23802" cy="1286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solidFill>
              <a:srgbClr val="224B72"/>
            </a:solidFill>
            <a:ln w="9525" cap="flat">
              <a:noFill/>
              <a:prstDash val="solid"/>
              <a:miter/>
            </a:ln>
          </p:spPr>
          <p:txBody>
            <a:bodyPr rtlCol="0" anchor="ctr"/>
            <a:lstStyle/>
            <a:p>
              <a:endParaRPr lang="zh-CN" altLang="en-US" sz="4660"/>
            </a:p>
          </p:txBody>
        </p:sp>
        <p:sp>
          <p:nvSpPr>
            <p:cNvPr id="57" name="任意多边形: 形状 61"/>
            <p:cNvSpPr/>
            <p:nvPr/>
          </p:nvSpPr>
          <p:spPr>
            <a:xfrm>
              <a:off x="599340" y="502942"/>
              <a:ext cx="26533" cy="26468"/>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solidFill>
              <a:srgbClr val="224B72"/>
            </a:solidFill>
            <a:ln w="9525" cap="flat">
              <a:noFill/>
              <a:prstDash val="solid"/>
              <a:miter/>
            </a:ln>
          </p:spPr>
          <p:txBody>
            <a:bodyPr rtlCol="0" anchor="ctr"/>
            <a:lstStyle/>
            <a:p>
              <a:endParaRPr lang="zh-CN" altLang="en-US" sz="4660"/>
            </a:p>
          </p:txBody>
        </p:sp>
        <p:sp>
          <p:nvSpPr>
            <p:cNvPr id="58" name="任意多边形: 形状 62"/>
            <p:cNvSpPr/>
            <p:nvPr/>
          </p:nvSpPr>
          <p:spPr>
            <a:xfrm>
              <a:off x="750648" y="493083"/>
              <a:ext cx="37548" cy="4128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solidFill>
              <a:srgbClr val="224B72"/>
            </a:solidFill>
            <a:ln w="9525" cap="flat">
              <a:noFill/>
              <a:prstDash val="solid"/>
              <a:miter/>
            </a:ln>
          </p:spPr>
          <p:txBody>
            <a:bodyPr rtlCol="0" anchor="ctr"/>
            <a:lstStyle/>
            <a:p>
              <a:endParaRPr lang="zh-CN" altLang="en-US" sz="4660"/>
            </a:p>
          </p:txBody>
        </p:sp>
        <p:sp>
          <p:nvSpPr>
            <p:cNvPr id="59" name="任意多边形: 形状 63"/>
            <p:cNvSpPr/>
            <p:nvPr/>
          </p:nvSpPr>
          <p:spPr>
            <a:xfrm>
              <a:off x="774625" y="526754"/>
              <a:ext cx="10387" cy="15002"/>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solidFill>
              <a:srgbClr val="224B72"/>
            </a:solidFill>
            <a:ln w="9525" cap="flat">
              <a:noFill/>
              <a:prstDash val="solid"/>
              <a:miter/>
            </a:ln>
          </p:spPr>
          <p:txBody>
            <a:bodyPr rtlCol="0" anchor="ctr"/>
            <a:lstStyle/>
            <a:p>
              <a:endParaRPr lang="zh-CN" altLang="en-US" sz="4660"/>
            </a:p>
          </p:txBody>
        </p:sp>
        <p:sp>
          <p:nvSpPr>
            <p:cNvPr id="60" name="任意多边形: 形状 64"/>
            <p:cNvSpPr/>
            <p:nvPr/>
          </p:nvSpPr>
          <p:spPr>
            <a:xfrm>
              <a:off x="881408" y="576580"/>
              <a:ext cx="51035" cy="39582"/>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solidFill>
              <a:srgbClr val="224B72"/>
            </a:solidFill>
            <a:ln w="9525" cap="flat">
              <a:noFill/>
              <a:prstDash val="solid"/>
              <a:miter/>
            </a:ln>
          </p:spPr>
          <p:txBody>
            <a:bodyPr rtlCol="0" anchor="ctr"/>
            <a:lstStyle/>
            <a:p>
              <a:endParaRPr lang="zh-CN" altLang="en-US" sz="4660"/>
            </a:p>
          </p:txBody>
        </p:sp>
        <p:sp>
          <p:nvSpPr>
            <p:cNvPr id="61" name="任意多边形: 形状 65"/>
            <p:cNvSpPr/>
            <p:nvPr/>
          </p:nvSpPr>
          <p:spPr>
            <a:xfrm>
              <a:off x="873048" y="601870"/>
              <a:ext cx="33268" cy="24608"/>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solidFill>
              <a:srgbClr val="224B72"/>
            </a:solidFill>
            <a:ln w="9525" cap="flat">
              <a:noFill/>
              <a:prstDash val="solid"/>
              <a:miter/>
            </a:ln>
          </p:spPr>
          <p:txBody>
            <a:bodyPr rtlCol="0" anchor="ctr"/>
            <a:lstStyle/>
            <a:p>
              <a:endParaRPr lang="zh-CN" altLang="en-US" sz="4660"/>
            </a:p>
          </p:txBody>
        </p:sp>
        <p:sp>
          <p:nvSpPr>
            <p:cNvPr id="62" name="任意多边形: 形状 66"/>
            <p:cNvSpPr/>
            <p:nvPr/>
          </p:nvSpPr>
          <p:spPr>
            <a:xfrm>
              <a:off x="328612" y="441034"/>
              <a:ext cx="688163" cy="672677"/>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solidFill>
              <a:srgbClr val="224B72"/>
            </a:solidFill>
            <a:ln w="9525" cap="flat">
              <a:noFill/>
              <a:prstDash val="solid"/>
              <a:miter/>
            </a:ln>
          </p:spPr>
          <p:txBody>
            <a:bodyPr rtlCol="0" anchor="ctr"/>
            <a:lstStyle/>
            <a:p>
              <a:endParaRPr lang="zh-CN" altLang="en-US" sz="4660"/>
            </a:p>
          </p:txBody>
        </p:sp>
        <p:sp>
          <p:nvSpPr>
            <p:cNvPr id="63" name="任意多边形: 形状 67"/>
            <p:cNvSpPr/>
            <p:nvPr/>
          </p:nvSpPr>
          <p:spPr>
            <a:xfrm>
              <a:off x="361151" y="764872"/>
              <a:ext cx="625002" cy="31925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solidFill>
              <a:srgbClr val="224B72"/>
            </a:solidFill>
            <a:ln w="9525" cap="flat">
              <a:noFill/>
              <a:prstDash val="solid"/>
              <a:miter/>
            </a:ln>
          </p:spPr>
          <p:txBody>
            <a:bodyPr rtlCol="0" anchor="ctr"/>
            <a:lstStyle/>
            <a:p>
              <a:endParaRPr lang="zh-CN" altLang="en-US" sz="4660"/>
            </a:p>
          </p:txBody>
        </p:sp>
        <p:sp>
          <p:nvSpPr>
            <p:cNvPr id="64" name="任意多边形: 形状 68"/>
            <p:cNvSpPr/>
            <p:nvPr/>
          </p:nvSpPr>
          <p:spPr>
            <a:xfrm>
              <a:off x="596389" y="585834"/>
              <a:ext cx="22095" cy="35279"/>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solidFill>
              <a:srgbClr val="224B72"/>
            </a:solidFill>
            <a:ln w="9525" cap="flat">
              <a:noFill/>
              <a:prstDash val="solid"/>
              <a:miter/>
            </a:ln>
          </p:spPr>
          <p:txBody>
            <a:bodyPr rtlCol="0" anchor="ctr"/>
            <a:lstStyle/>
            <a:p>
              <a:endParaRPr lang="zh-CN" altLang="en-US" sz="4660"/>
            </a:p>
          </p:txBody>
        </p:sp>
        <p:sp>
          <p:nvSpPr>
            <p:cNvPr id="65" name="任意多边形: 形状 69"/>
            <p:cNvSpPr/>
            <p:nvPr/>
          </p:nvSpPr>
          <p:spPr>
            <a:xfrm>
              <a:off x="636561" y="578700"/>
              <a:ext cx="25655" cy="36513"/>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solidFill>
              <a:srgbClr val="224B72"/>
            </a:solidFill>
            <a:ln w="9525" cap="flat">
              <a:noFill/>
              <a:prstDash val="solid"/>
              <a:miter/>
            </a:ln>
          </p:spPr>
          <p:txBody>
            <a:bodyPr rtlCol="0" anchor="ctr"/>
            <a:lstStyle/>
            <a:p>
              <a:endParaRPr lang="zh-CN" altLang="en-US" sz="4660"/>
            </a:p>
          </p:txBody>
        </p:sp>
        <p:sp>
          <p:nvSpPr>
            <p:cNvPr id="66" name="任意多边形: 形状 70"/>
            <p:cNvSpPr/>
            <p:nvPr/>
          </p:nvSpPr>
          <p:spPr>
            <a:xfrm>
              <a:off x="687007" y="578844"/>
              <a:ext cx="24947" cy="36342"/>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solidFill>
              <a:srgbClr val="224B72"/>
            </a:solidFill>
            <a:ln w="9525" cap="flat">
              <a:noFill/>
              <a:prstDash val="solid"/>
              <a:miter/>
            </a:ln>
          </p:spPr>
          <p:txBody>
            <a:bodyPr rtlCol="0" anchor="ctr"/>
            <a:lstStyle/>
            <a:p>
              <a:endParaRPr lang="zh-CN" altLang="en-US" sz="4660"/>
            </a:p>
          </p:txBody>
        </p:sp>
        <p:sp>
          <p:nvSpPr>
            <p:cNvPr id="67" name="任意多边形: 形状 71"/>
            <p:cNvSpPr/>
            <p:nvPr/>
          </p:nvSpPr>
          <p:spPr>
            <a:xfrm>
              <a:off x="730810" y="584723"/>
              <a:ext cx="29768" cy="3639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solidFill>
              <a:srgbClr val="224B72"/>
            </a:solidFill>
            <a:ln w="9525" cap="flat">
              <a:noFill/>
              <a:prstDash val="solid"/>
              <a:miter/>
            </a:ln>
          </p:spPr>
          <p:txBody>
            <a:bodyPr rtlCol="0" anchor="ctr"/>
            <a:lstStyle/>
            <a:p>
              <a:endParaRPr lang="zh-CN" altLang="en-US" sz="4660"/>
            </a:p>
          </p:txBody>
        </p:sp>
      </p:gr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1" t="2701" r="2778" b="1123"/>
          <a:stretch>
            <a:fillRect/>
          </a:stretch>
        </p:blipFill>
        <p:spPr>
          <a:xfrm>
            <a:off x="7790251" y="1799048"/>
            <a:ext cx="3221460" cy="3269839"/>
          </a:xfrm>
          <a:prstGeom prst="rect">
            <a:avLst/>
          </a:prstGeom>
          <a:noFill/>
          <a:ln>
            <a:noFill/>
          </a:ln>
        </p:spPr>
      </p:pic>
      <p:sp>
        <p:nvSpPr>
          <p:cNvPr id="4" name="Date Placeholder 3"/>
          <p:cNvSpPr>
            <a:spLocks noGrp="1"/>
          </p:cNvSpPr>
          <p:nvPr>
            <p:ph type="dt" sz="half" idx="10"/>
          </p:nvPr>
        </p:nvSpPr>
        <p:spPr/>
        <p:txBody>
          <a:bodyPr/>
          <a:lstStyle/>
          <a:p>
            <a:fld id="{95B8B0CD-3F3E-4EFB-860C-C2E7D1B94AB4}" type="datetime1">
              <a:rPr lang="zh-CN" altLang="en-US" smtClean="0"/>
              <a:t>2024-04-24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10E22A-D232-4303-8D6A-8CC2E1BCA2A3}" type="slidenum">
              <a:rPr lang="zh-CN" altLang="en-US" smtClean="0"/>
              <a:t>‹#›</a:t>
            </a:fld>
            <a:endParaRPr lang="zh-CN" altLang="en-US"/>
          </a:p>
        </p:txBody>
      </p:sp>
      <p:sp>
        <p:nvSpPr>
          <p:cNvPr id="8" name="椭圆 7"/>
          <p:cNvSpPr/>
          <p:nvPr userDrawn="1"/>
        </p:nvSpPr>
        <p:spPr>
          <a:xfrm>
            <a:off x="7707086" y="1799048"/>
            <a:ext cx="3304626" cy="3269838"/>
          </a:xfrm>
          <a:prstGeom prst="ellipse">
            <a:avLst/>
          </a:prstGeom>
          <a:solidFill>
            <a:schemeClr val="bg1">
              <a:alpha val="6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Title 1"/>
          <p:cNvSpPr>
            <a:spLocks noGrp="1"/>
          </p:cNvSpPr>
          <p:nvPr>
            <p:ph type="title" hasCustomPrompt="1"/>
          </p:nvPr>
        </p:nvSpPr>
        <p:spPr>
          <a:xfrm>
            <a:off x="746761" y="2841170"/>
            <a:ext cx="1138465" cy="1162052"/>
          </a:xfrm>
        </p:spPr>
        <p:txBody>
          <a:bodyPr anchor="b"/>
          <a:lstStyle>
            <a:lvl1pPr algn="ctr">
              <a:defRPr sz="8000" b="1">
                <a:solidFill>
                  <a:srgbClr val="224B72"/>
                </a:solidFill>
              </a:defRPr>
            </a:lvl1pPr>
          </a:lstStyle>
          <a:p>
            <a:r>
              <a:rPr lang="en-US" altLang="zh-CN" dirty="0"/>
              <a:t>1</a:t>
            </a:r>
            <a:endParaRPr lang="en-US" dirty="0"/>
          </a:p>
        </p:txBody>
      </p:sp>
      <p:grpSp>
        <p:nvGrpSpPr>
          <p:cNvPr id="17" name="组合 16"/>
          <p:cNvGrpSpPr/>
          <p:nvPr userDrawn="1"/>
        </p:nvGrpSpPr>
        <p:grpSpPr>
          <a:xfrm>
            <a:off x="2044701" y="2507145"/>
            <a:ext cx="2331644" cy="1881811"/>
            <a:chOff x="1533525" y="2373794"/>
            <a:chExt cx="1748733" cy="1881811"/>
          </a:xfrm>
          <a:solidFill>
            <a:srgbClr val="224B72"/>
          </a:solidFill>
        </p:grpSpPr>
        <p:sp>
          <p:nvSpPr>
            <p:cNvPr id="18" name="半闭框 17"/>
            <p:cNvSpPr/>
            <p:nvPr userDrawn="1"/>
          </p:nvSpPr>
          <p:spPr>
            <a:xfrm>
              <a:off x="1533525" y="2373794"/>
              <a:ext cx="1734445" cy="1881811"/>
            </a:xfrm>
            <a:prstGeom prst="halfFrame">
              <a:avLst>
                <a:gd name="adj1" fmla="val 4227"/>
                <a:gd name="adj2" fmla="val 36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9" name="L 形 18"/>
            <p:cNvSpPr/>
            <p:nvPr userDrawn="1"/>
          </p:nvSpPr>
          <p:spPr>
            <a:xfrm rot="16200000">
              <a:off x="2232716" y="3187012"/>
              <a:ext cx="350352" cy="1748732"/>
            </a:xfrm>
            <a:prstGeom prst="corner">
              <a:avLst>
                <a:gd name="adj1" fmla="val 19084"/>
                <a:gd name="adj2" fmla="val 191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矩形 19"/>
            <p:cNvSpPr/>
            <p:nvPr userDrawn="1"/>
          </p:nvSpPr>
          <p:spPr>
            <a:xfrm>
              <a:off x="3203198" y="2373794"/>
              <a:ext cx="64771" cy="3503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1" name="文本占位符 20"/>
          <p:cNvSpPr>
            <a:spLocks noGrp="1"/>
          </p:cNvSpPr>
          <p:nvPr>
            <p:ph type="body" sz="quarter" idx="13"/>
          </p:nvPr>
        </p:nvSpPr>
        <p:spPr>
          <a:xfrm>
            <a:off x="2285467" y="3095149"/>
            <a:ext cx="4057289" cy="677635"/>
          </a:xfrm>
        </p:spPr>
        <p:txBody>
          <a:bodyPr>
            <a:noAutofit/>
          </a:bodyPr>
          <a:lstStyle>
            <a:lvl1pPr marL="0" indent="0" algn="ctr">
              <a:buNone/>
              <a:defRPr sz="3600" b="1">
                <a:latin typeface="+mj-ea"/>
                <a:ea typeface="+mj-ea"/>
              </a:defRPr>
            </a:lvl1pPr>
          </a:lstStyle>
          <a:p>
            <a:pPr lvl="0"/>
            <a:endParaRPr lang="zh-CN" alt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矩形 1"/>
          <p:cNvSpPr/>
          <p:nvPr userDrawn="1"/>
        </p:nvSpPr>
        <p:spPr>
          <a:xfrm>
            <a:off x="838200" y="840921"/>
            <a:ext cx="8526236" cy="5176157"/>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1" t="2701" r="2778" b="1123"/>
          <a:stretch>
            <a:fillRect/>
          </a:stretch>
        </p:blipFill>
        <p:spPr>
          <a:xfrm>
            <a:off x="7790251" y="1799048"/>
            <a:ext cx="3221460" cy="3269839"/>
          </a:xfrm>
          <a:prstGeom prst="rect">
            <a:avLst/>
          </a:prstGeom>
          <a:noFill/>
          <a:ln>
            <a:noFill/>
          </a:ln>
        </p:spPr>
      </p:pic>
      <p:sp>
        <p:nvSpPr>
          <p:cNvPr id="4" name="Date Placeholder 3"/>
          <p:cNvSpPr>
            <a:spLocks noGrp="1"/>
          </p:cNvSpPr>
          <p:nvPr>
            <p:ph type="dt" sz="half" idx="10"/>
          </p:nvPr>
        </p:nvSpPr>
        <p:spPr/>
        <p:txBody>
          <a:bodyPr/>
          <a:lstStyle/>
          <a:p>
            <a:fld id="{95B8B0CD-3F3E-4EFB-860C-C2E7D1B94AB4}" type="datetime1">
              <a:rPr lang="zh-CN" altLang="en-US" smtClean="0"/>
              <a:t>2024-04-24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10E22A-D232-4303-8D6A-8CC2E1BCA2A3}" type="slidenum">
              <a:rPr lang="zh-CN" altLang="en-US" smtClean="0"/>
              <a:t>‹#›</a:t>
            </a:fld>
            <a:endParaRPr lang="zh-CN" altLang="en-US"/>
          </a:p>
        </p:txBody>
      </p:sp>
      <p:sp>
        <p:nvSpPr>
          <p:cNvPr id="8" name="椭圆 7"/>
          <p:cNvSpPr/>
          <p:nvPr userDrawn="1"/>
        </p:nvSpPr>
        <p:spPr>
          <a:xfrm>
            <a:off x="7707086" y="1799048"/>
            <a:ext cx="3304626" cy="3269838"/>
          </a:xfrm>
          <a:prstGeom prst="ellipse">
            <a:avLst/>
          </a:prstGeom>
          <a:solidFill>
            <a:schemeClr val="bg1">
              <a:alpha val="6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375" y="1035634"/>
            <a:ext cx="11525250" cy="514132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Title 1"/>
          <p:cNvSpPr>
            <a:spLocks noGrp="1"/>
          </p:cNvSpPr>
          <p:nvPr>
            <p:ph type="title"/>
          </p:nvPr>
        </p:nvSpPr>
        <p:spPr>
          <a:xfrm>
            <a:off x="333375" y="199672"/>
            <a:ext cx="10460250" cy="618916"/>
          </a:xfrm>
        </p:spPr>
        <p:txBody>
          <a:bodyPr>
            <a:noAutofit/>
          </a:bodyPr>
          <a:lstStyle>
            <a:lvl1pPr>
              <a:defRPr sz="3600"/>
            </a:lvl1pPr>
          </a:lstStyle>
          <a:p>
            <a:r>
              <a:rPr lang="zh-CN" altLang="en-US" dirty="0"/>
              <a:t>单击此处编辑母版标题样式</a:t>
            </a:r>
            <a:endParaRPr lang="en-US" dirty="0"/>
          </a:p>
        </p:txBody>
      </p:sp>
      <p:cxnSp>
        <p:nvCxnSpPr>
          <p:cNvPr id="13" name="直接连接符 12"/>
          <p:cNvCxnSpPr/>
          <p:nvPr userDrawn="1"/>
        </p:nvCxnSpPr>
        <p:spPr>
          <a:xfrm>
            <a:off x="333375" y="927636"/>
            <a:ext cx="11525250" cy="31167"/>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Date Placeholder 3"/>
          <p:cNvSpPr>
            <a:spLocks noGrp="1"/>
          </p:cNvSpPr>
          <p:nvPr>
            <p:ph type="dt" sz="half" idx="2"/>
          </p:nvPr>
        </p:nvSpPr>
        <p:spPr>
          <a:xfrm>
            <a:off x="328612"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E0BF1-74EC-4C2A-9899-C4CB62C4735E}" type="datetime1">
              <a:rPr lang="zh-CN" altLang="en-US" smtClean="0"/>
              <a:t>2024-04-24</a:t>
            </a:fld>
            <a:endParaRPr lang="zh-CN" altLang="en-US"/>
          </a:p>
        </p:txBody>
      </p:sp>
      <p:sp>
        <p:nvSpPr>
          <p:cNvPr id="3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0" name="Slide Number Placeholder 5"/>
          <p:cNvSpPr>
            <a:spLocks noGrp="1"/>
          </p:cNvSpPr>
          <p:nvPr>
            <p:ph type="sldNum" sz="quarter" idx="4"/>
          </p:nvPr>
        </p:nvSpPr>
        <p:spPr>
          <a:xfrm>
            <a:off x="912018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E22A-D232-4303-8D6A-8CC2E1BCA2A3}" type="slidenum">
              <a:rPr lang="zh-CN" altLang="en-US" smtClean="0"/>
              <a:t>‹#›</a:t>
            </a:fld>
            <a:endParaRPr lang="zh-CN" altLang="en-US"/>
          </a:p>
        </p:txBody>
      </p:sp>
      <p:grpSp>
        <p:nvGrpSpPr>
          <p:cNvPr id="78" name="组合 77"/>
          <p:cNvGrpSpPr/>
          <p:nvPr userDrawn="1"/>
        </p:nvGrpSpPr>
        <p:grpSpPr>
          <a:xfrm>
            <a:off x="11000738" y="97813"/>
            <a:ext cx="819787" cy="822727"/>
            <a:chOff x="328612" y="441034"/>
            <a:chExt cx="688163" cy="672677"/>
          </a:xfrm>
        </p:grpSpPr>
        <p:sp>
          <p:nvSpPr>
            <p:cNvPr id="99" name="任意多边形: 形状 53"/>
            <p:cNvSpPr/>
            <p:nvPr/>
          </p:nvSpPr>
          <p:spPr>
            <a:xfrm>
              <a:off x="427553" y="569673"/>
              <a:ext cx="53056" cy="57168"/>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solidFill>
              <a:srgbClr val="224B72"/>
            </a:solidFill>
            <a:ln w="9525" cap="flat">
              <a:noFill/>
              <a:prstDash val="solid"/>
              <a:miter/>
            </a:ln>
          </p:spPr>
          <p:txBody>
            <a:bodyPr rtlCol="0" anchor="ctr"/>
            <a:lstStyle/>
            <a:p>
              <a:endParaRPr lang="zh-CN" altLang="en-US" sz="4660"/>
            </a:p>
          </p:txBody>
        </p:sp>
        <p:sp>
          <p:nvSpPr>
            <p:cNvPr id="100" name="任意多边形: 形状 54"/>
            <p:cNvSpPr/>
            <p:nvPr/>
          </p:nvSpPr>
          <p:spPr>
            <a:xfrm>
              <a:off x="444372" y="587726"/>
              <a:ext cx="8161" cy="8756"/>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solidFill>
              <a:srgbClr val="224B72"/>
            </a:solidFill>
            <a:ln w="9525" cap="flat">
              <a:noFill/>
              <a:prstDash val="solid"/>
              <a:miter/>
            </a:ln>
          </p:spPr>
          <p:txBody>
            <a:bodyPr rtlCol="0" anchor="ctr"/>
            <a:lstStyle/>
            <a:p>
              <a:endParaRPr lang="zh-CN" altLang="en-US" sz="4660"/>
            </a:p>
          </p:txBody>
        </p:sp>
        <p:sp>
          <p:nvSpPr>
            <p:cNvPr id="101" name="任意多边形: 形状 55"/>
            <p:cNvSpPr/>
            <p:nvPr/>
          </p:nvSpPr>
          <p:spPr>
            <a:xfrm>
              <a:off x="450126" y="595259"/>
              <a:ext cx="16326" cy="14897"/>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solidFill>
              <a:srgbClr val="224B72"/>
            </a:solidFill>
            <a:ln w="9525" cap="flat">
              <a:noFill/>
              <a:prstDash val="solid"/>
              <a:miter/>
            </a:ln>
          </p:spPr>
          <p:txBody>
            <a:bodyPr rtlCol="0" anchor="ctr"/>
            <a:lstStyle/>
            <a:p>
              <a:endParaRPr lang="zh-CN" altLang="en-US" sz="4660"/>
            </a:p>
          </p:txBody>
        </p:sp>
        <p:sp>
          <p:nvSpPr>
            <p:cNvPr id="102" name="任意多边形: 形状 56"/>
            <p:cNvSpPr/>
            <p:nvPr/>
          </p:nvSpPr>
          <p:spPr>
            <a:xfrm>
              <a:off x="574563" y="484642"/>
              <a:ext cx="8436" cy="796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solidFill>
              <a:srgbClr val="224B72"/>
            </a:solidFill>
            <a:ln w="9525" cap="flat">
              <a:noFill/>
              <a:prstDash val="solid"/>
              <a:miter/>
            </a:ln>
          </p:spPr>
          <p:txBody>
            <a:bodyPr rtlCol="0" anchor="ctr"/>
            <a:lstStyle/>
            <a:p>
              <a:endParaRPr lang="zh-CN" altLang="en-US" sz="4660"/>
            </a:p>
          </p:txBody>
        </p:sp>
        <p:sp>
          <p:nvSpPr>
            <p:cNvPr id="103" name="任意多边形: 形状 57"/>
            <p:cNvSpPr/>
            <p:nvPr/>
          </p:nvSpPr>
          <p:spPr>
            <a:xfrm>
              <a:off x="575216" y="494223"/>
              <a:ext cx="5950" cy="9995"/>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solidFill>
              <a:srgbClr val="224B72"/>
            </a:solidFill>
            <a:ln w="9525" cap="flat">
              <a:noFill/>
              <a:prstDash val="solid"/>
              <a:miter/>
            </a:ln>
          </p:spPr>
          <p:txBody>
            <a:bodyPr rtlCol="0" anchor="ctr"/>
            <a:lstStyle/>
            <a:p>
              <a:endParaRPr lang="zh-CN" altLang="en-US" sz="4660"/>
            </a:p>
          </p:txBody>
        </p:sp>
        <p:sp>
          <p:nvSpPr>
            <p:cNvPr id="104" name="任意多边形: 形状 58"/>
            <p:cNvSpPr/>
            <p:nvPr/>
          </p:nvSpPr>
          <p:spPr>
            <a:xfrm>
              <a:off x="575499" y="506465"/>
              <a:ext cx="10657" cy="36454"/>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solidFill>
              <a:srgbClr val="224B72"/>
            </a:solidFill>
            <a:ln w="9525" cap="flat">
              <a:noFill/>
              <a:prstDash val="solid"/>
              <a:miter/>
            </a:ln>
          </p:spPr>
          <p:txBody>
            <a:bodyPr rtlCol="0" anchor="ctr"/>
            <a:lstStyle/>
            <a:p>
              <a:endParaRPr lang="zh-CN" altLang="en-US" sz="4660"/>
            </a:p>
          </p:txBody>
        </p:sp>
        <p:sp>
          <p:nvSpPr>
            <p:cNvPr id="105" name="任意多边形: 形状 59"/>
            <p:cNvSpPr/>
            <p:nvPr/>
          </p:nvSpPr>
          <p:spPr>
            <a:xfrm>
              <a:off x="586805" y="472695"/>
              <a:ext cx="31628" cy="47163"/>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solidFill>
              <a:srgbClr val="224B72"/>
            </a:solidFill>
            <a:ln w="9525" cap="flat">
              <a:noFill/>
              <a:prstDash val="solid"/>
              <a:miter/>
            </a:ln>
          </p:spPr>
          <p:txBody>
            <a:bodyPr rtlCol="0" anchor="ctr"/>
            <a:lstStyle/>
            <a:p>
              <a:endParaRPr lang="zh-CN" altLang="en-US" sz="4660"/>
            </a:p>
          </p:txBody>
        </p:sp>
        <p:sp>
          <p:nvSpPr>
            <p:cNvPr id="106" name="任意多边形: 形状 60"/>
            <p:cNvSpPr/>
            <p:nvPr/>
          </p:nvSpPr>
          <p:spPr>
            <a:xfrm>
              <a:off x="613371" y="484648"/>
              <a:ext cx="23802" cy="1286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solidFill>
              <a:srgbClr val="224B72"/>
            </a:solidFill>
            <a:ln w="9525" cap="flat">
              <a:noFill/>
              <a:prstDash val="solid"/>
              <a:miter/>
            </a:ln>
          </p:spPr>
          <p:txBody>
            <a:bodyPr rtlCol="0" anchor="ctr"/>
            <a:lstStyle/>
            <a:p>
              <a:endParaRPr lang="zh-CN" altLang="en-US" sz="4660"/>
            </a:p>
          </p:txBody>
        </p:sp>
        <p:sp>
          <p:nvSpPr>
            <p:cNvPr id="107" name="任意多边形: 形状 61"/>
            <p:cNvSpPr/>
            <p:nvPr/>
          </p:nvSpPr>
          <p:spPr>
            <a:xfrm>
              <a:off x="599340" y="502942"/>
              <a:ext cx="26533" cy="26468"/>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solidFill>
              <a:srgbClr val="224B72"/>
            </a:solidFill>
            <a:ln w="9525" cap="flat">
              <a:noFill/>
              <a:prstDash val="solid"/>
              <a:miter/>
            </a:ln>
          </p:spPr>
          <p:txBody>
            <a:bodyPr rtlCol="0" anchor="ctr"/>
            <a:lstStyle/>
            <a:p>
              <a:endParaRPr lang="zh-CN" altLang="en-US" sz="4660"/>
            </a:p>
          </p:txBody>
        </p:sp>
        <p:sp>
          <p:nvSpPr>
            <p:cNvPr id="108" name="任意多边形: 形状 62"/>
            <p:cNvSpPr/>
            <p:nvPr/>
          </p:nvSpPr>
          <p:spPr>
            <a:xfrm>
              <a:off x="750648" y="493083"/>
              <a:ext cx="37548" cy="4128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solidFill>
              <a:srgbClr val="224B72"/>
            </a:solidFill>
            <a:ln w="9525" cap="flat">
              <a:noFill/>
              <a:prstDash val="solid"/>
              <a:miter/>
            </a:ln>
          </p:spPr>
          <p:txBody>
            <a:bodyPr rtlCol="0" anchor="ctr"/>
            <a:lstStyle/>
            <a:p>
              <a:endParaRPr lang="zh-CN" altLang="en-US" sz="4660"/>
            </a:p>
          </p:txBody>
        </p:sp>
        <p:sp>
          <p:nvSpPr>
            <p:cNvPr id="109" name="任意多边形: 形状 63"/>
            <p:cNvSpPr/>
            <p:nvPr/>
          </p:nvSpPr>
          <p:spPr>
            <a:xfrm>
              <a:off x="774625" y="526754"/>
              <a:ext cx="10387" cy="15002"/>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solidFill>
              <a:srgbClr val="224B72"/>
            </a:solidFill>
            <a:ln w="9525" cap="flat">
              <a:noFill/>
              <a:prstDash val="solid"/>
              <a:miter/>
            </a:ln>
          </p:spPr>
          <p:txBody>
            <a:bodyPr rtlCol="0" anchor="ctr"/>
            <a:lstStyle/>
            <a:p>
              <a:endParaRPr lang="zh-CN" altLang="en-US" sz="4660"/>
            </a:p>
          </p:txBody>
        </p:sp>
        <p:sp>
          <p:nvSpPr>
            <p:cNvPr id="110" name="任意多边形: 形状 64"/>
            <p:cNvSpPr/>
            <p:nvPr/>
          </p:nvSpPr>
          <p:spPr>
            <a:xfrm>
              <a:off x="881408" y="576580"/>
              <a:ext cx="51035" cy="39582"/>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solidFill>
              <a:srgbClr val="224B72"/>
            </a:solidFill>
            <a:ln w="9525" cap="flat">
              <a:noFill/>
              <a:prstDash val="solid"/>
              <a:miter/>
            </a:ln>
          </p:spPr>
          <p:txBody>
            <a:bodyPr rtlCol="0" anchor="ctr"/>
            <a:lstStyle/>
            <a:p>
              <a:endParaRPr lang="zh-CN" altLang="en-US" sz="4660"/>
            </a:p>
          </p:txBody>
        </p:sp>
        <p:sp>
          <p:nvSpPr>
            <p:cNvPr id="111" name="任意多边形: 形状 65"/>
            <p:cNvSpPr/>
            <p:nvPr/>
          </p:nvSpPr>
          <p:spPr>
            <a:xfrm>
              <a:off x="873048" y="601870"/>
              <a:ext cx="33268" cy="24608"/>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solidFill>
              <a:srgbClr val="224B72"/>
            </a:solidFill>
            <a:ln w="9525" cap="flat">
              <a:noFill/>
              <a:prstDash val="solid"/>
              <a:miter/>
            </a:ln>
          </p:spPr>
          <p:txBody>
            <a:bodyPr rtlCol="0" anchor="ctr"/>
            <a:lstStyle/>
            <a:p>
              <a:endParaRPr lang="zh-CN" altLang="en-US" sz="4660"/>
            </a:p>
          </p:txBody>
        </p:sp>
        <p:sp>
          <p:nvSpPr>
            <p:cNvPr id="112" name="任意多边形: 形状 66"/>
            <p:cNvSpPr/>
            <p:nvPr/>
          </p:nvSpPr>
          <p:spPr>
            <a:xfrm>
              <a:off x="328612" y="441034"/>
              <a:ext cx="688163" cy="672677"/>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solidFill>
              <a:srgbClr val="224B72"/>
            </a:solidFill>
            <a:ln w="9525" cap="flat">
              <a:noFill/>
              <a:prstDash val="solid"/>
              <a:miter/>
            </a:ln>
          </p:spPr>
          <p:txBody>
            <a:bodyPr rtlCol="0" anchor="ctr"/>
            <a:lstStyle/>
            <a:p>
              <a:endParaRPr lang="zh-CN" altLang="en-US" sz="4660"/>
            </a:p>
          </p:txBody>
        </p:sp>
        <p:sp>
          <p:nvSpPr>
            <p:cNvPr id="113" name="任意多边形: 形状 67"/>
            <p:cNvSpPr/>
            <p:nvPr/>
          </p:nvSpPr>
          <p:spPr>
            <a:xfrm>
              <a:off x="361151" y="764872"/>
              <a:ext cx="625002" cy="31925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solidFill>
              <a:srgbClr val="224B72"/>
            </a:solidFill>
            <a:ln w="9525" cap="flat">
              <a:noFill/>
              <a:prstDash val="solid"/>
              <a:miter/>
            </a:ln>
          </p:spPr>
          <p:txBody>
            <a:bodyPr rtlCol="0" anchor="ctr"/>
            <a:lstStyle/>
            <a:p>
              <a:endParaRPr lang="zh-CN" altLang="en-US" sz="4660"/>
            </a:p>
          </p:txBody>
        </p:sp>
        <p:sp>
          <p:nvSpPr>
            <p:cNvPr id="114" name="任意多边形: 形状 68"/>
            <p:cNvSpPr/>
            <p:nvPr/>
          </p:nvSpPr>
          <p:spPr>
            <a:xfrm>
              <a:off x="596389" y="585834"/>
              <a:ext cx="22095" cy="35279"/>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solidFill>
              <a:srgbClr val="224B72"/>
            </a:solidFill>
            <a:ln w="9525" cap="flat">
              <a:noFill/>
              <a:prstDash val="solid"/>
              <a:miter/>
            </a:ln>
          </p:spPr>
          <p:txBody>
            <a:bodyPr rtlCol="0" anchor="ctr"/>
            <a:lstStyle/>
            <a:p>
              <a:endParaRPr lang="zh-CN" altLang="en-US" sz="4660"/>
            </a:p>
          </p:txBody>
        </p:sp>
        <p:sp>
          <p:nvSpPr>
            <p:cNvPr id="115" name="任意多边形: 形状 69"/>
            <p:cNvSpPr/>
            <p:nvPr/>
          </p:nvSpPr>
          <p:spPr>
            <a:xfrm>
              <a:off x="636561" y="578700"/>
              <a:ext cx="25655" cy="36513"/>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solidFill>
              <a:srgbClr val="224B72"/>
            </a:solidFill>
            <a:ln w="9525" cap="flat">
              <a:noFill/>
              <a:prstDash val="solid"/>
              <a:miter/>
            </a:ln>
          </p:spPr>
          <p:txBody>
            <a:bodyPr rtlCol="0" anchor="ctr"/>
            <a:lstStyle/>
            <a:p>
              <a:endParaRPr lang="zh-CN" altLang="en-US" sz="4660"/>
            </a:p>
          </p:txBody>
        </p:sp>
        <p:sp>
          <p:nvSpPr>
            <p:cNvPr id="116" name="任意多边形: 形状 70"/>
            <p:cNvSpPr/>
            <p:nvPr/>
          </p:nvSpPr>
          <p:spPr>
            <a:xfrm>
              <a:off x="687007" y="578844"/>
              <a:ext cx="24947" cy="36342"/>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solidFill>
              <a:srgbClr val="224B72"/>
            </a:solidFill>
            <a:ln w="9525" cap="flat">
              <a:noFill/>
              <a:prstDash val="solid"/>
              <a:miter/>
            </a:ln>
          </p:spPr>
          <p:txBody>
            <a:bodyPr rtlCol="0" anchor="ctr"/>
            <a:lstStyle/>
            <a:p>
              <a:endParaRPr lang="zh-CN" altLang="en-US" sz="4660"/>
            </a:p>
          </p:txBody>
        </p:sp>
        <p:sp>
          <p:nvSpPr>
            <p:cNvPr id="117" name="任意多边形: 形状 71"/>
            <p:cNvSpPr/>
            <p:nvPr/>
          </p:nvSpPr>
          <p:spPr>
            <a:xfrm>
              <a:off x="730810" y="584723"/>
              <a:ext cx="29768" cy="3639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solidFill>
              <a:srgbClr val="224B72"/>
            </a:solidFill>
            <a:ln w="9525" cap="flat">
              <a:noFill/>
              <a:prstDash val="solid"/>
              <a:miter/>
            </a:ln>
          </p:spPr>
          <p:txBody>
            <a:bodyPr rtlCol="0" anchor="ctr"/>
            <a:lstStyle/>
            <a:p>
              <a:endParaRPr lang="zh-CN" altLang="en-US" sz="4660"/>
            </a:p>
          </p:txBody>
        </p:sp>
      </p:gr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3375" y="1035634"/>
            <a:ext cx="5686425" cy="514133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199" y="1035634"/>
            <a:ext cx="5686425" cy="514133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cxnSp>
        <p:nvCxnSpPr>
          <p:cNvPr id="21" name="直接连接符 20"/>
          <p:cNvCxnSpPr/>
          <p:nvPr userDrawn="1"/>
        </p:nvCxnSpPr>
        <p:spPr>
          <a:xfrm>
            <a:off x="333375" y="927636"/>
            <a:ext cx="11525250" cy="31167"/>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Date Placeholder 3"/>
          <p:cNvSpPr>
            <a:spLocks noGrp="1"/>
          </p:cNvSpPr>
          <p:nvPr>
            <p:ph type="dt" sz="half" idx="10"/>
          </p:nvPr>
        </p:nvSpPr>
        <p:spPr>
          <a:xfrm>
            <a:off x="328612"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E0BF1-74EC-4C2A-9899-C4CB62C4735E}" type="datetime1">
              <a:rPr lang="zh-CN" altLang="en-US" smtClean="0"/>
              <a:t>2024-04-24</a:t>
            </a:fld>
            <a:endParaRPr lang="zh-CN" altLang="en-US"/>
          </a:p>
        </p:txBody>
      </p:sp>
      <p:sp>
        <p:nvSpPr>
          <p:cNvPr id="56"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57" name="Slide Number Placeholder 5"/>
          <p:cNvSpPr>
            <a:spLocks noGrp="1"/>
          </p:cNvSpPr>
          <p:nvPr>
            <p:ph type="sldNum" sz="quarter" idx="4"/>
          </p:nvPr>
        </p:nvSpPr>
        <p:spPr>
          <a:xfrm>
            <a:off x="912018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E22A-D232-4303-8D6A-8CC2E1BCA2A3}" type="slidenum">
              <a:rPr lang="zh-CN" altLang="en-US" smtClean="0"/>
              <a:t>‹#›</a:t>
            </a:fld>
            <a:endParaRPr lang="zh-CN" altLang="en-US"/>
          </a:p>
        </p:txBody>
      </p:sp>
      <p:sp>
        <p:nvSpPr>
          <p:cNvPr id="29" name="Title 1"/>
          <p:cNvSpPr>
            <a:spLocks noGrp="1"/>
          </p:cNvSpPr>
          <p:nvPr>
            <p:ph type="title"/>
          </p:nvPr>
        </p:nvSpPr>
        <p:spPr>
          <a:xfrm>
            <a:off x="333375" y="199672"/>
            <a:ext cx="10460250" cy="618916"/>
          </a:xfrm>
        </p:spPr>
        <p:txBody>
          <a:bodyPr>
            <a:noAutofit/>
          </a:bodyPr>
          <a:lstStyle>
            <a:lvl1pPr>
              <a:defRPr sz="3600"/>
            </a:lvl1pPr>
          </a:lstStyle>
          <a:p>
            <a:r>
              <a:rPr lang="zh-CN" altLang="en-US" dirty="0"/>
              <a:t>单击此处编辑母版标题样式</a:t>
            </a:r>
            <a:endParaRPr lang="en-US" dirty="0"/>
          </a:p>
        </p:txBody>
      </p:sp>
      <p:grpSp>
        <p:nvGrpSpPr>
          <p:cNvPr id="31" name="组合 30"/>
          <p:cNvGrpSpPr/>
          <p:nvPr userDrawn="1"/>
        </p:nvGrpSpPr>
        <p:grpSpPr>
          <a:xfrm>
            <a:off x="11000738" y="97813"/>
            <a:ext cx="819787" cy="822727"/>
            <a:chOff x="328612" y="441034"/>
            <a:chExt cx="688163" cy="672677"/>
          </a:xfrm>
        </p:grpSpPr>
        <p:sp>
          <p:nvSpPr>
            <p:cNvPr id="32" name="任意多边形: 形状 53"/>
            <p:cNvSpPr/>
            <p:nvPr/>
          </p:nvSpPr>
          <p:spPr>
            <a:xfrm>
              <a:off x="427553" y="569673"/>
              <a:ext cx="53056" cy="57168"/>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solidFill>
              <a:srgbClr val="224B72"/>
            </a:solidFill>
            <a:ln w="9525" cap="flat">
              <a:noFill/>
              <a:prstDash val="solid"/>
              <a:miter/>
            </a:ln>
          </p:spPr>
          <p:txBody>
            <a:bodyPr rtlCol="0" anchor="ctr"/>
            <a:lstStyle/>
            <a:p>
              <a:endParaRPr lang="zh-CN" altLang="en-US" sz="4660"/>
            </a:p>
          </p:txBody>
        </p:sp>
        <p:sp>
          <p:nvSpPr>
            <p:cNvPr id="33" name="任意多边形: 形状 54"/>
            <p:cNvSpPr/>
            <p:nvPr/>
          </p:nvSpPr>
          <p:spPr>
            <a:xfrm>
              <a:off x="444372" y="587726"/>
              <a:ext cx="8161" cy="8756"/>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solidFill>
              <a:srgbClr val="224B72"/>
            </a:solidFill>
            <a:ln w="9525" cap="flat">
              <a:noFill/>
              <a:prstDash val="solid"/>
              <a:miter/>
            </a:ln>
          </p:spPr>
          <p:txBody>
            <a:bodyPr rtlCol="0" anchor="ctr"/>
            <a:lstStyle/>
            <a:p>
              <a:endParaRPr lang="zh-CN" altLang="en-US" sz="4660"/>
            </a:p>
          </p:txBody>
        </p:sp>
        <p:sp>
          <p:nvSpPr>
            <p:cNvPr id="34" name="任意多边形: 形状 55"/>
            <p:cNvSpPr/>
            <p:nvPr/>
          </p:nvSpPr>
          <p:spPr>
            <a:xfrm>
              <a:off x="450126" y="595259"/>
              <a:ext cx="16326" cy="14897"/>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solidFill>
              <a:srgbClr val="224B72"/>
            </a:solidFill>
            <a:ln w="9525" cap="flat">
              <a:noFill/>
              <a:prstDash val="solid"/>
              <a:miter/>
            </a:ln>
          </p:spPr>
          <p:txBody>
            <a:bodyPr rtlCol="0" anchor="ctr"/>
            <a:lstStyle/>
            <a:p>
              <a:endParaRPr lang="zh-CN" altLang="en-US" sz="4660"/>
            </a:p>
          </p:txBody>
        </p:sp>
        <p:sp>
          <p:nvSpPr>
            <p:cNvPr id="58" name="任意多边形: 形状 56"/>
            <p:cNvSpPr/>
            <p:nvPr/>
          </p:nvSpPr>
          <p:spPr>
            <a:xfrm>
              <a:off x="574563" y="484642"/>
              <a:ext cx="8436" cy="796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solidFill>
              <a:srgbClr val="224B72"/>
            </a:solidFill>
            <a:ln w="9525" cap="flat">
              <a:noFill/>
              <a:prstDash val="solid"/>
              <a:miter/>
            </a:ln>
          </p:spPr>
          <p:txBody>
            <a:bodyPr rtlCol="0" anchor="ctr"/>
            <a:lstStyle/>
            <a:p>
              <a:endParaRPr lang="zh-CN" altLang="en-US" sz="4660"/>
            </a:p>
          </p:txBody>
        </p:sp>
        <p:sp>
          <p:nvSpPr>
            <p:cNvPr id="59" name="任意多边形: 形状 57"/>
            <p:cNvSpPr/>
            <p:nvPr/>
          </p:nvSpPr>
          <p:spPr>
            <a:xfrm>
              <a:off x="575216" y="494223"/>
              <a:ext cx="5950" cy="9995"/>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solidFill>
              <a:srgbClr val="224B72"/>
            </a:solidFill>
            <a:ln w="9525" cap="flat">
              <a:noFill/>
              <a:prstDash val="solid"/>
              <a:miter/>
            </a:ln>
          </p:spPr>
          <p:txBody>
            <a:bodyPr rtlCol="0" anchor="ctr"/>
            <a:lstStyle/>
            <a:p>
              <a:endParaRPr lang="zh-CN" altLang="en-US" sz="4660"/>
            </a:p>
          </p:txBody>
        </p:sp>
        <p:sp>
          <p:nvSpPr>
            <p:cNvPr id="60" name="任意多边形: 形状 58"/>
            <p:cNvSpPr/>
            <p:nvPr/>
          </p:nvSpPr>
          <p:spPr>
            <a:xfrm>
              <a:off x="575499" y="506465"/>
              <a:ext cx="10657" cy="36454"/>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solidFill>
              <a:srgbClr val="224B72"/>
            </a:solidFill>
            <a:ln w="9525" cap="flat">
              <a:noFill/>
              <a:prstDash val="solid"/>
              <a:miter/>
            </a:ln>
          </p:spPr>
          <p:txBody>
            <a:bodyPr rtlCol="0" anchor="ctr"/>
            <a:lstStyle/>
            <a:p>
              <a:endParaRPr lang="zh-CN" altLang="en-US" sz="4660"/>
            </a:p>
          </p:txBody>
        </p:sp>
        <p:sp>
          <p:nvSpPr>
            <p:cNvPr id="61" name="任意多边形: 形状 59"/>
            <p:cNvSpPr/>
            <p:nvPr/>
          </p:nvSpPr>
          <p:spPr>
            <a:xfrm>
              <a:off x="586805" y="472695"/>
              <a:ext cx="31628" cy="47163"/>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solidFill>
              <a:srgbClr val="224B72"/>
            </a:solidFill>
            <a:ln w="9525" cap="flat">
              <a:noFill/>
              <a:prstDash val="solid"/>
              <a:miter/>
            </a:ln>
          </p:spPr>
          <p:txBody>
            <a:bodyPr rtlCol="0" anchor="ctr"/>
            <a:lstStyle/>
            <a:p>
              <a:endParaRPr lang="zh-CN" altLang="en-US" sz="4660"/>
            </a:p>
          </p:txBody>
        </p:sp>
        <p:sp>
          <p:nvSpPr>
            <p:cNvPr id="62" name="任意多边形: 形状 60"/>
            <p:cNvSpPr/>
            <p:nvPr/>
          </p:nvSpPr>
          <p:spPr>
            <a:xfrm>
              <a:off x="613371" y="484648"/>
              <a:ext cx="23802" cy="1286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solidFill>
              <a:srgbClr val="224B72"/>
            </a:solidFill>
            <a:ln w="9525" cap="flat">
              <a:noFill/>
              <a:prstDash val="solid"/>
              <a:miter/>
            </a:ln>
          </p:spPr>
          <p:txBody>
            <a:bodyPr rtlCol="0" anchor="ctr"/>
            <a:lstStyle/>
            <a:p>
              <a:endParaRPr lang="zh-CN" altLang="en-US" sz="4660"/>
            </a:p>
          </p:txBody>
        </p:sp>
        <p:sp>
          <p:nvSpPr>
            <p:cNvPr id="63" name="任意多边形: 形状 61"/>
            <p:cNvSpPr/>
            <p:nvPr/>
          </p:nvSpPr>
          <p:spPr>
            <a:xfrm>
              <a:off x="599340" y="502942"/>
              <a:ext cx="26533" cy="26468"/>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solidFill>
              <a:srgbClr val="224B72"/>
            </a:solidFill>
            <a:ln w="9525" cap="flat">
              <a:noFill/>
              <a:prstDash val="solid"/>
              <a:miter/>
            </a:ln>
          </p:spPr>
          <p:txBody>
            <a:bodyPr rtlCol="0" anchor="ctr"/>
            <a:lstStyle/>
            <a:p>
              <a:endParaRPr lang="zh-CN" altLang="en-US" sz="4660"/>
            </a:p>
          </p:txBody>
        </p:sp>
        <p:sp>
          <p:nvSpPr>
            <p:cNvPr id="64" name="任意多边形: 形状 62"/>
            <p:cNvSpPr/>
            <p:nvPr/>
          </p:nvSpPr>
          <p:spPr>
            <a:xfrm>
              <a:off x="750648" y="493083"/>
              <a:ext cx="37548" cy="4128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solidFill>
              <a:srgbClr val="224B72"/>
            </a:solidFill>
            <a:ln w="9525" cap="flat">
              <a:noFill/>
              <a:prstDash val="solid"/>
              <a:miter/>
            </a:ln>
          </p:spPr>
          <p:txBody>
            <a:bodyPr rtlCol="0" anchor="ctr"/>
            <a:lstStyle/>
            <a:p>
              <a:endParaRPr lang="zh-CN" altLang="en-US" sz="4660"/>
            </a:p>
          </p:txBody>
        </p:sp>
        <p:sp>
          <p:nvSpPr>
            <p:cNvPr id="65" name="任意多边形: 形状 63"/>
            <p:cNvSpPr/>
            <p:nvPr/>
          </p:nvSpPr>
          <p:spPr>
            <a:xfrm>
              <a:off x="774625" y="526754"/>
              <a:ext cx="10387" cy="15002"/>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solidFill>
              <a:srgbClr val="224B72"/>
            </a:solidFill>
            <a:ln w="9525" cap="flat">
              <a:noFill/>
              <a:prstDash val="solid"/>
              <a:miter/>
            </a:ln>
          </p:spPr>
          <p:txBody>
            <a:bodyPr rtlCol="0" anchor="ctr"/>
            <a:lstStyle/>
            <a:p>
              <a:endParaRPr lang="zh-CN" altLang="en-US" sz="4660"/>
            </a:p>
          </p:txBody>
        </p:sp>
        <p:sp>
          <p:nvSpPr>
            <p:cNvPr id="66" name="任意多边形: 形状 64"/>
            <p:cNvSpPr/>
            <p:nvPr/>
          </p:nvSpPr>
          <p:spPr>
            <a:xfrm>
              <a:off x="881408" y="576580"/>
              <a:ext cx="51035" cy="39582"/>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solidFill>
              <a:srgbClr val="224B72"/>
            </a:solidFill>
            <a:ln w="9525" cap="flat">
              <a:noFill/>
              <a:prstDash val="solid"/>
              <a:miter/>
            </a:ln>
          </p:spPr>
          <p:txBody>
            <a:bodyPr rtlCol="0" anchor="ctr"/>
            <a:lstStyle/>
            <a:p>
              <a:endParaRPr lang="zh-CN" altLang="en-US" sz="4660"/>
            </a:p>
          </p:txBody>
        </p:sp>
        <p:sp>
          <p:nvSpPr>
            <p:cNvPr id="67" name="任意多边形: 形状 65"/>
            <p:cNvSpPr/>
            <p:nvPr/>
          </p:nvSpPr>
          <p:spPr>
            <a:xfrm>
              <a:off x="873048" y="601870"/>
              <a:ext cx="33268" cy="24608"/>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solidFill>
              <a:srgbClr val="224B72"/>
            </a:solidFill>
            <a:ln w="9525" cap="flat">
              <a:noFill/>
              <a:prstDash val="solid"/>
              <a:miter/>
            </a:ln>
          </p:spPr>
          <p:txBody>
            <a:bodyPr rtlCol="0" anchor="ctr"/>
            <a:lstStyle/>
            <a:p>
              <a:endParaRPr lang="zh-CN" altLang="en-US" sz="4660"/>
            </a:p>
          </p:txBody>
        </p:sp>
        <p:sp>
          <p:nvSpPr>
            <p:cNvPr id="68" name="任意多边形: 形状 66"/>
            <p:cNvSpPr/>
            <p:nvPr/>
          </p:nvSpPr>
          <p:spPr>
            <a:xfrm>
              <a:off x="328612" y="441034"/>
              <a:ext cx="688163" cy="672677"/>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solidFill>
              <a:srgbClr val="224B72"/>
            </a:solidFill>
            <a:ln w="9525" cap="flat">
              <a:noFill/>
              <a:prstDash val="solid"/>
              <a:miter/>
            </a:ln>
          </p:spPr>
          <p:txBody>
            <a:bodyPr rtlCol="0" anchor="ctr"/>
            <a:lstStyle/>
            <a:p>
              <a:endParaRPr lang="zh-CN" altLang="en-US" sz="4660"/>
            </a:p>
          </p:txBody>
        </p:sp>
        <p:sp>
          <p:nvSpPr>
            <p:cNvPr id="69" name="任意多边形: 形状 67"/>
            <p:cNvSpPr/>
            <p:nvPr/>
          </p:nvSpPr>
          <p:spPr>
            <a:xfrm>
              <a:off x="361151" y="764872"/>
              <a:ext cx="625002" cy="31925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solidFill>
              <a:srgbClr val="224B72"/>
            </a:solidFill>
            <a:ln w="9525" cap="flat">
              <a:noFill/>
              <a:prstDash val="solid"/>
              <a:miter/>
            </a:ln>
          </p:spPr>
          <p:txBody>
            <a:bodyPr rtlCol="0" anchor="ctr"/>
            <a:lstStyle/>
            <a:p>
              <a:endParaRPr lang="zh-CN" altLang="en-US" sz="4660"/>
            </a:p>
          </p:txBody>
        </p:sp>
        <p:sp>
          <p:nvSpPr>
            <p:cNvPr id="70" name="任意多边形: 形状 68"/>
            <p:cNvSpPr/>
            <p:nvPr/>
          </p:nvSpPr>
          <p:spPr>
            <a:xfrm>
              <a:off x="596389" y="585834"/>
              <a:ext cx="22095" cy="35279"/>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solidFill>
              <a:srgbClr val="224B72"/>
            </a:solidFill>
            <a:ln w="9525" cap="flat">
              <a:noFill/>
              <a:prstDash val="solid"/>
              <a:miter/>
            </a:ln>
          </p:spPr>
          <p:txBody>
            <a:bodyPr rtlCol="0" anchor="ctr"/>
            <a:lstStyle/>
            <a:p>
              <a:endParaRPr lang="zh-CN" altLang="en-US" sz="4660"/>
            </a:p>
          </p:txBody>
        </p:sp>
        <p:sp>
          <p:nvSpPr>
            <p:cNvPr id="71" name="任意多边形: 形状 69"/>
            <p:cNvSpPr/>
            <p:nvPr/>
          </p:nvSpPr>
          <p:spPr>
            <a:xfrm>
              <a:off x="636561" y="578700"/>
              <a:ext cx="25655" cy="36513"/>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solidFill>
              <a:srgbClr val="224B72"/>
            </a:solidFill>
            <a:ln w="9525" cap="flat">
              <a:noFill/>
              <a:prstDash val="solid"/>
              <a:miter/>
            </a:ln>
          </p:spPr>
          <p:txBody>
            <a:bodyPr rtlCol="0" anchor="ctr"/>
            <a:lstStyle/>
            <a:p>
              <a:endParaRPr lang="zh-CN" altLang="en-US" sz="4660"/>
            </a:p>
          </p:txBody>
        </p:sp>
        <p:sp>
          <p:nvSpPr>
            <p:cNvPr id="72" name="任意多边形: 形状 70"/>
            <p:cNvSpPr/>
            <p:nvPr/>
          </p:nvSpPr>
          <p:spPr>
            <a:xfrm>
              <a:off x="687007" y="578844"/>
              <a:ext cx="24947" cy="36342"/>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solidFill>
              <a:srgbClr val="224B72"/>
            </a:solidFill>
            <a:ln w="9525" cap="flat">
              <a:noFill/>
              <a:prstDash val="solid"/>
              <a:miter/>
            </a:ln>
          </p:spPr>
          <p:txBody>
            <a:bodyPr rtlCol="0" anchor="ctr"/>
            <a:lstStyle/>
            <a:p>
              <a:endParaRPr lang="zh-CN" altLang="en-US" sz="4660"/>
            </a:p>
          </p:txBody>
        </p:sp>
        <p:sp>
          <p:nvSpPr>
            <p:cNvPr id="73" name="任意多边形: 形状 71"/>
            <p:cNvSpPr/>
            <p:nvPr/>
          </p:nvSpPr>
          <p:spPr>
            <a:xfrm>
              <a:off x="730810" y="584723"/>
              <a:ext cx="29768" cy="3639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solidFill>
              <a:srgbClr val="224B72"/>
            </a:solidFill>
            <a:ln w="9525" cap="flat">
              <a:noFill/>
              <a:prstDash val="solid"/>
              <a:miter/>
            </a:ln>
          </p:spPr>
          <p:txBody>
            <a:bodyPr rtlCol="0" anchor="ctr"/>
            <a:lstStyle/>
            <a:p>
              <a:endParaRPr lang="zh-CN" altLang="en-US" sz="4660"/>
            </a:p>
          </p:txBody>
        </p:sp>
      </p:gr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1994" y="4479616"/>
            <a:ext cx="10515600" cy="953815"/>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855698" y="5660453"/>
            <a:ext cx="10515600" cy="40891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3D1586FD-1154-48B7-BEE2-E666978F0133}" type="datetime1">
              <a:rPr lang="zh-CN" altLang="en-US" smtClean="0"/>
              <a:t>2024-04-24</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8A10E22A-D232-4303-8D6A-8CC2E1BCA2A3}" type="slidenum">
              <a:rPr lang="zh-CN" altLang="en-US" smtClean="0"/>
              <a:t>‹#›</a:t>
            </a:fld>
            <a:endParaRPr lang="zh-CN" altLang="en-US" dirty="0"/>
          </a:p>
        </p:txBody>
      </p:sp>
      <p:cxnSp>
        <p:nvCxnSpPr>
          <p:cNvPr id="8" name="直接连接符 7"/>
          <p:cNvCxnSpPr/>
          <p:nvPr userDrawn="1"/>
        </p:nvCxnSpPr>
        <p:spPr>
          <a:xfrm>
            <a:off x="838200" y="4374924"/>
            <a:ext cx="10515600" cy="0"/>
          </a:xfrm>
          <a:prstGeom prst="line">
            <a:avLst/>
          </a:prstGeom>
          <a:ln w="57150">
            <a:solidFill>
              <a:srgbClr val="224B72"/>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379770" y="411879"/>
            <a:ext cx="2332618" cy="578721"/>
            <a:chOff x="379770" y="411879"/>
            <a:chExt cx="2831442" cy="702479"/>
          </a:xfrm>
          <a:solidFill>
            <a:srgbClr val="002060"/>
          </a:solidFill>
        </p:grpSpPr>
        <p:sp>
          <p:nvSpPr>
            <p:cNvPr id="66" name="任意多边形: 形状 38"/>
            <p:cNvSpPr/>
            <p:nvPr/>
          </p:nvSpPr>
          <p:spPr>
            <a:xfrm>
              <a:off x="1260609" y="467883"/>
              <a:ext cx="297622" cy="383243"/>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grpFill/>
            <a:ln w="9525" cap="flat">
              <a:noFill/>
              <a:prstDash val="solid"/>
              <a:miter/>
            </a:ln>
          </p:spPr>
          <p:txBody>
            <a:bodyPr rtlCol="0" anchor="ctr"/>
            <a:lstStyle/>
            <a:p>
              <a:endParaRPr lang="zh-CN" altLang="en-US" sz="4660"/>
            </a:p>
          </p:txBody>
        </p:sp>
        <p:sp>
          <p:nvSpPr>
            <p:cNvPr id="67" name="任意多边形: 形状 39"/>
            <p:cNvSpPr/>
            <p:nvPr/>
          </p:nvSpPr>
          <p:spPr>
            <a:xfrm>
              <a:off x="1361129" y="575885"/>
              <a:ext cx="71531" cy="33585"/>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grpFill/>
            <a:ln w="9525" cap="flat">
              <a:noFill/>
              <a:prstDash val="solid"/>
              <a:miter/>
            </a:ln>
          </p:spPr>
          <p:txBody>
            <a:bodyPr rtlCol="0" anchor="ctr"/>
            <a:lstStyle/>
            <a:p>
              <a:endParaRPr lang="zh-CN" altLang="en-US" sz="4660"/>
            </a:p>
          </p:txBody>
        </p:sp>
        <p:sp>
          <p:nvSpPr>
            <p:cNvPr id="68" name="任意多边形: 形状 40"/>
            <p:cNvSpPr/>
            <p:nvPr/>
          </p:nvSpPr>
          <p:spPr>
            <a:xfrm>
              <a:off x="1328171" y="656229"/>
              <a:ext cx="133011" cy="94504"/>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grpFill/>
            <a:ln w="9525" cap="flat">
              <a:noFill/>
              <a:prstDash val="solid"/>
              <a:miter/>
            </a:ln>
          </p:spPr>
          <p:txBody>
            <a:bodyPr rtlCol="0" anchor="ctr"/>
            <a:lstStyle/>
            <a:p>
              <a:endParaRPr lang="zh-CN" altLang="en-US" sz="4660"/>
            </a:p>
          </p:txBody>
        </p:sp>
        <p:sp>
          <p:nvSpPr>
            <p:cNvPr id="69" name="任意多边形: 形状 41"/>
            <p:cNvSpPr/>
            <p:nvPr/>
          </p:nvSpPr>
          <p:spPr>
            <a:xfrm>
              <a:off x="1804586" y="443029"/>
              <a:ext cx="51085" cy="66816"/>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grpFill/>
            <a:ln w="9525" cap="flat">
              <a:noFill/>
              <a:prstDash val="solid"/>
              <a:miter/>
            </a:ln>
          </p:spPr>
          <p:txBody>
            <a:bodyPr rtlCol="0" anchor="ctr"/>
            <a:lstStyle/>
            <a:p>
              <a:endParaRPr lang="zh-CN" altLang="en-US" sz="4660"/>
            </a:p>
          </p:txBody>
        </p:sp>
        <p:sp>
          <p:nvSpPr>
            <p:cNvPr id="70" name="任意多边形: 形状 42"/>
            <p:cNvSpPr/>
            <p:nvPr/>
          </p:nvSpPr>
          <p:spPr>
            <a:xfrm>
              <a:off x="1778661" y="509396"/>
              <a:ext cx="47732" cy="74150"/>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grpFill/>
            <a:ln w="9525" cap="flat">
              <a:noFill/>
              <a:prstDash val="solid"/>
              <a:miter/>
            </a:ln>
          </p:spPr>
          <p:txBody>
            <a:bodyPr rtlCol="0" anchor="ctr"/>
            <a:lstStyle/>
            <a:p>
              <a:endParaRPr lang="zh-CN" altLang="en-US" sz="4660"/>
            </a:p>
          </p:txBody>
        </p:sp>
        <p:sp>
          <p:nvSpPr>
            <p:cNvPr id="71" name="任意多边形: 形状 43"/>
            <p:cNvSpPr/>
            <p:nvPr/>
          </p:nvSpPr>
          <p:spPr>
            <a:xfrm>
              <a:off x="1712825" y="596793"/>
              <a:ext cx="70920" cy="285610"/>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grpFill/>
            <a:ln w="9525" cap="flat">
              <a:noFill/>
              <a:prstDash val="solid"/>
              <a:miter/>
            </a:ln>
          </p:spPr>
          <p:txBody>
            <a:bodyPr rtlCol="0" anchor="ctr"/>
            <a:lstStyle/>
            <a:p>
              <a:endParaRPr lang="zh-CN" altLang="en-US" sz="4660"/>
            </a:p>
          </p:txBody>
        </p:sp>
        <p:sp>
          <p:nvSpPr>
            <p:cNvPr id="72" name="任意多边形: 形状 44"/>
            <p:cNvSpPr/>
            <p:nvPr/>
          </p:nvSpPr>
          <p:spPr>
            <a:xfrm>
              <a:off x="1816823" y="412551"/>
              <a:ext cx="267365" cy="314434"/>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grpFill/>
            <a:ln w="9525" cap="flat">
              <a:noFill/>
              <a:prstDash val="solid"/>
              <a:miter/>
            </a:ln>
          </p:spPr>
          <p:txBody>
            <a:bodyPr rtlCol="0" anchor="ctr"/>
            <a:lstStyle/>
            <a:p>
              <a:endParaRPr lang="zh-CN" altLang="en-US" sz="4660"/>
            </a:p>
          </p:txBody>
        </p:sp>
        <p:sp>
          <p:nvSpPr>
            <p:cNvPr id="73" name="任意多边形: 形状 45"/>
            <p:cNvSpPr/>
            <p:nvPr/>
          </p:nvSpPr>
          <p:spPr>
            <a:xfrm>
              <a:off x="2058889" y="548054"/>
              <a:ext cx="162543" cy="125617"/>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grpFill/>
            <a:ln w="9525" cap="flat">
              <a:noFill/>
              <a:prstDash val="solid"/>
              <a:miter/>
            </a:ln>
          </p:spPr>
          <p:txBody>
            <a:bodyPr rtlCol="0" anchor="ctr"/>
            <a:lstStyle/>
            <a:p>
              <a:endParaRPr lang="zh-CN" altLang="en-US" sz="4660"/>
            </a:p>
          </p:txBody>
        </p:sp>
        <p:sp>
          <p:nvSpPr>
            <p:cNvPr id="74" name="任意多边形: 形状 46"/>
            <p:cNvSpPr/>
            <p:nvPr/>
          </p:nvSpPr>
          <p:spPr>
            <a:xfrm>
              <a:off x="1896127" y="674600"/>
              <a:ext cx="198165" cy="192827"/>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grpFill/>
            <a:ln w="9525" cap="flat">
              <a:noFill/>
              <a:prstDash val="solid"/>
              <a:miter/>
            </a:ln>
          </p:spPr>
          <p:txBody>
            <a:bodyPr rtlCol="0" anchor="ctr"/>
            <a:lstStyle/>
            <a:p>
              <a:endParaRPr lang="zh-CN" altLang="en-US" sz="4660"/>
            </a:p>
          </p:txBody>
        </p:sp>
        <p:sp>
          <p:nvSpPr>
            <p:cNvPr id="75" name="任意多边形: 形状 47"/>
            <p:cNvSpPr/>
            <p:nvPr/>
          </p:nvSpPr>
          <p:spPr>
            <a:xfrm>
              <a:off x="2343313" y="454476"/>
              <a:ext cx="252558" cy="385955"/>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grpFill/>
            <a:ln w="9525" cap="flat">
              <a:noFill/>
              <a:prstDash val="solid"/>
              <a:miter/>
            </a:ln>
          </p:spPr>
          <p:txBody>
            <a:bodyPr rtlCol="0" anchor="ctr"/>
            <a:lstStyle/>
            <a:p>
              <a:endParaRPr lang="zh-CN" altLang="en-US" sz="4660"/>
            </a:p>
          </p:txBody>
        </p:sp>
        <p:sp>
          <p:nvSpPr>
            <p:cNvPr id="76" name="任意多边形: 形状 48"/>
            <p:cNvSpPr/>
            <p:nvPr/>
          </p:nvSpPr>
          <p:spPr>
            <a:xfrm>
              <a:off x="2538391" y="719947"/>
              <a:ext cx="85501" cy="98192"/>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grpFill/>
            <a:ln w="9525" cap="flat">
              <a:noFill/>
              <a:prstDash val="solid"/>
              <a:miter/>
            </a:ln>
          </p:spPr>
          <p:txBody>
            <a:bodyPr rtlCol="0" anchor="ctr"/>
            <a:lstStyle/>
            <a:p>
              <a:endParaRPr lang="zh-CN" altLang="en-US" sz="4660"/>
            </a:p>
          </p:txBody>
        </p:sp>
        <p:sp>
          <p:nvSpPr>
            <p:cNvPr id="77" name="任意多边形: 形状 49"/>
            <p:cNvSpPr/>
            <p:nvPr/>
          </p:nvSpPr>
          <p:spPr>
            <a:xfrm>
              <a:off x="2814162" y="411879"/>
              <a:ext cx="332048" cy="266107"/>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grpFill/>
            <a:ln w="9525" cap="flat">
              <a:noFill/>
              <a:prstDash val="solid"/>
              <a:miter/>
            </a:ln>
          </p:spPr>
          <p:txBody>
            <a:bodyPr rtlCol="0" anchor="ctr"/>
            <a:lstStyle/>
            <a:p>
              <a:endParaRPr lang="zh-CN" altLang="en-US" sz="4660"/>
            </a:p>
          </p:txBody>
        </p:sp>
        <p:sp>
          <p:nvSpPr>
            <p:cNvPr id="78" name="任意多边形: 形状 50"/>
            <p:cNvSpPr/>
            <p:nvPr/>
          </p:nvSpPr>
          <p:spPr>
            <a:xfrm>
              <a:off x="2879436" y="635946"/>
              <a:ext cx="209112" cy="251874"/>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grpFill/>
            <a:ln w="9525" cap="flat">
              <a:noFill/>
              <a:prstDash val="solid"/>
              <a:miter/>
            </a:ln>
          </p:spPr>
          <p:txBody>
            <a:bodyPr rtlCol="0" anchor="ctr"/>
            <a:lstStyle/>
            <a:p>
              <a:endParaRPr lang="zh-CN" altLang="en-US" sz="4660"/>
            </a:p>
          </p:txBody>
        </p:sp>
        <p:sp>
          <p:nvSpPr>
            <p:cNvPr id="79" name="任意多边形: 形状 51"/>
            <p:cNvSpPr/>
            <p:nvPr/>
          </p:nvSpPr>
          <p:spPr>
            <a:xfrm>
              <a:off x="1266436" y="922798"/>
              <a:ext cx="1944776" cy="142785"/>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grpFill/>
            <a:ln w="9525" cap="flat">
              <a:noFill/>
              <a:prstDash val="solid"/>
              <a:miter/>
            </a:ln>
          </p:spPr>
          <p:txBody>
            <a:bodyPr rtlCol="0" anchor="ctr"/>
            <a:lstStyle/>
            <a:p>
              <a:endParaRPr lang="zh-CN" altLang="en-US" sz="4660"/>
            </a:p>
          </p:txBody>
        </p:sp>
        <p:grpSp>
          <p:nvGrpSpPr>
            <p:cNvPr id="7" name="组合 6"/>
            <p:cNvGrpSpPr/>
            <p:nvPr userDrawn="1"/>
          </p:nvGrpSpPr>
          <p:grpSpPr>
            <a:xfrm>
              <a:off x="379770" y="423727"/>
              <a:ext cx="688163" cy="690631"/>
              <a:chOff x="328612" y="441034"/>
              <a:chExt cx="688163" cy="672677"/>
            </a:xfrm>
            <a:grpFill/>
          </p:grpSpPr>
          <p:sp>
            <p:nvSpPr>
              <p:cNvPr id="81" name="任意多边形: 形状 53"/>
              <p:cNvSpPr/>
              <p:nvPr/>
            </p:nvSpPr>
            <p:spPr>
              <a:xfrm>
                <a:off x="427553" y="569673"/>
                <a:ext cx="53056" cy="57168"/>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82" name="任意多边形: 形状 54"/>
              <p:cNvSpPr/>
              <p:nvPr/>
            </p:nvSpPr>
            <p:spPr>
              <a:xfrm>
                <a:off x="444372" y="587726"/>
                <a:ext cx="8161" cy="8756"/>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83" name="任意多边形: 形状 55"/>
              <p:cNvSpPr/>
              <p:nvPr/>
            </p:nvSpPr>
            <p:spPr>
              <a:xfrm>
                <a:off x="450126" y="595259"/>
                <a:ext cx="16326" cy="14897"/>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84" name="任意多边形: 形状 56"/>
              <p:cNvSpPr/>
              <p:nvPr/>
            </p:nvSpPr>
            <p:spPr>
              <a:xfrm>
                <a:off x="574563" y="484642"/>
                <a:ext cx="8436" cy="796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85" name="任意多边形: 形状 57"/>
              <p:cNvSpPr/>
              <p:nvPr/>
            </p:nvSpPr>
            <p:spPr>
              <a:xfrm>
                <a:off x="575216" y="494223"/>
                <a:ext cx="5950" cy="9995"/>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86" name="任意多边形: 形状 58"/>
              <p:cNvSpPr/>
              <p:nvPr/>
            </p:nvSpPr>
            <p:spPr>
              <a:xfrm>
                <a:off x="575499" y="506465"/>
                <a:ext cx="10657" cy="36454"/>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87" name="任意多边形: 形状 59"/>
              <p:cNvSpPr/>
              <p:nvPr/>
            </p:nvSpPr>
            <p:spPr>
              <a:xfrm>
                <a:off x="586805" y="472695"/>
                <a:ext cx="31628" cy="47163"/>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88" name="任意多边形: 形状 60"/>
              <p:cNvSpPr/>
              <p:nvPr/>
            </p:nvSpPr>
            <p:spPr>
              <a:xfrm>
                <a:off x="613371" y="484648"/>
                <a:ext cx="23802" cy="1286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89" name="任意多边形: 形状 61"/>
              <p:cNvSpPr/>
              <p:nvPr/>
            </p:nvSpPr>
            <p:spPr>
              <a:xfrm>
                <a:off x="599340" y="502942"/>
                <a:ext cx="26533" cy="26468"/>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90" name="任意多边形: 形状 62"/>
              <p:cNvSpPr/>
              <p:nvPr/>
            </p:nvSpPr>
            <p:spPr>
              <a:xfrm>
                <a:off x="750648" y="493083"/>
                <a:ext cx="37548" cy="4128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91" name="任意多边形: 形状 63"/>
              <p:cNvSpPr/>
              <p:nvPr/>
            </p:nvSpPr>
            <p:spPr>
              <a:xfrm>
                <a:off x="774625" y="526754"/>
                <a:ext cx="10387" cy="15002"/>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92" name="任意多边形: 形状 64"/>
              <p:cNvSpPr/>
              <p:nvPr/>
            </p:nvSpPr>
            <p:spPr>
              <a:xfrm>
                <a:off x="881408" y="576580"/>
                <a:ext cx="51035" cy="39582"/>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93" name="任意多边形: 形状 65"/>
              <p:cNvSpPr/>
              <p:nvPr/>
            </p:nvSpPr>
            <p:spPr>
              <a:xfrm>
                <a:off x="873048" y="601870"/>
                <a:ext cx="33268" cy="24608"/>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94" name="任意多边形: 形状 66"/>
              <p:cNvSpPr/>
              <p:nvPr/>
            </p:nvSpPr>
            <p:spPr>
              <a:xfrm>
                <a:off x="328612" y="441034"/>
                <a:ext cx="688163" cy="672677"/>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95" name="任意多边形: 形状 67"/>
              <p:cNvSpPr/>
              <p:nvPr/>
            </p:nvSpPr>
            <p:spPr>
              <a:xfrm>
                <a:off x="361151" y="764872"/>
                <a:ext cx="625002" cy="31925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96" name="任意多边形: 形状 68"/>
              <p:cNvSpPr/>
              <p:nvPr/>
            </p:nvSpPr>
            <p:spPr>
              <a:xfrm>
                <a:off x="596389" y="585834"/>
                <a:ext cx="22095" cy="35279"/>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97" name="任意多边形: 形状 69"/>
              <p:cNvSpPr/>
              <p:nvPr/>
            </p:nvSpPr>
            <p:spPr>
              <a:xfrm>
                <a:off x="636561" y="578700"/>
                <a:ext cx="25655" cy="36513"/>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98" name="任意多边形: 形状 70"/>
              <p:cNvSpPr/>
              <p:nvPr/>
            </p:nvSpPr>
            <p:spPr>
              <a:xfrm>
                <a:off x="687007" y="578844"/>
                <a:ext cx="24947" cy="36342"/>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99" name="任意多边形: 形状 71"/>
              <p:cNvSpPr/>
              <p:nvPr/>
            </p:nvSpPr>
            <p:spPr>
              <a:xfrm>
                <a:off x="730810" y="584723"/>
                <a:ext cx="29768" cy="3639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grpSp>
      <p:grpSp>
        <p:nvGrpSpPr>
          <p:cNvPr id="42" name="组合 41"/>
          <p:cNvGrpSpPr/>
          <p:nvPr userDrawn="1"/>
        </p:nvGrpSpPr>
        <p:grpSpPr>
          <a:xfrm>
            <a:off x="3071812" y="1515203"/>
            <a:ext cx="6133624" cy="2757007"/>
            <a:chOff x="1966786" y="530112"/>
            <a:chExt cx="5199698" cy="2363788"/>
          </a:xfrm>
        </p:grpSpPr>
        <p:sp>
          <p:nvSpPr>
            <p:cNvPr id="43" name="Rectangle 9"/>
            <p:cNvSpPr>
              <a:spLocks noChangeArrowheads="1"/>
            </p:cNvSpPr>
            <p:nvPr/>
          </p:nvSpPr>
          <p:spPr bwMode="auto">
            <a:xfrm>
              <a:off x="3376486" y="693625"/>
              <a:ext cx="2320925" cy="1635125"/>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Rectangle 10"/>
            <p:cNvSpPr>
              <a:spLocks noChangeArrowheads="1"/>
            </p:cNvSpPr>
            <p:nvPr/>
          </p:nvSpPr>
          <p:spPr bwMode="auto">
            <a:xfrm>
              <a:off x="3492373" y="796812"/>
              <a:ext cx="2089150" cy="1336675"/>
            </a:xfrm>
            <a:prstGeom prst="rect">
              <a:avLst/>
            </a:prstGeom>
            <a:solidFill>
              <a:schemeClr val="bg1">
                <a:lumMod val="95000"/>
              </a:schemeClr>
            </a:solidFill>
            <a:ln w="9525">
              <a:noFill/>
              <a:miter lim="800000"/>
            </a:ln>
          </p:spPr>
          <p:txBody>
            <a:bodyPr vert="horz" wrap="square" lIns="91440" tIns="45720" rIns="91440" bIns="45720" numCol="1" anchor="t" anchorCtr="0" compatLnSpc="1"/>
            <a:lstStyle/>
            <a:p>
              <a:endParaRPr lang="zh-CN" altLang="en-US"/>
            </a:p>
          </p:txBody>
        </p:sp>
        <p:sp>
          <p:nvSpPr>
            <p:cNvPr id="45" name="Freeform 11"/>
            <p:cNvSpPr>
              <a:spLocks noEditPoints="1"/>
            </p:cNvSpPr>
            <p:nvPr/>
          </p:nvSpPr>
          <p:spPr bwMode="auto">
            <a:xfrm>
              <a:off x="3224086"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nvSpPr>
          <p:spPr bwMode="auto">
            <a:xfrm>
              <a:off x="3905123"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4378198"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Rectangle 14"/>
            <p:cNvSpPr>
              <a:spLocks noChangeArrowheads="1"/>
            </p:cNvSpPr>
            <p:nvPr/>
          </p:nvSpPr>
          <p:spPr bwMode="auto">
            <a:xfrm>
              <a:off x="3492373" y="796812"/>
              <a:ext cx="728663" cy="26670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Rectangle 15"/>
            <p:cNvSpPr>
              <a:spLocks noChangeArrowheads="1"/>
            </p:cNvSpPr>
            <p:nvPr/>
          </p:nvSpPr>
          <p:spPr bwMode="auto">
            <a:xfrm>
              <a:off x="3492373" y="1063512"/>
              <a:ext cx="728663" cy="106997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Rectangle 16"/>
            <p:cNvSpPr>
              <a:spLocks noChangeArrowheads="1"/>
            </p:cNvSpPr>
            <p:nvPr/>
          </p:nvSpPr>
          <p:spPr bwMode="auto">
            <a:xfrm>
              <a:off x="3613023" y="1185750"/>
              <a:ext cx="485775" cy="219075"/>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Rectangle 17"/>
            <p:cNvSpPr>
              <a:spLocks noChangeArrowheads="1"/>
            </p:cNvSpPr>
            <p:nvPr/>
          </p:nvSpPr>
          <p:spPr bwMode="auto">
            <a:xfrm>
              <a:off x="3613023" y="1550875"/>
              <a:ext cx="485775" cy="217487"/>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 name="Rectangle 18"/>
            <p:cNvSpPr>
              <a:spLocks noChangeArrowheads="1"/>
            </p:cNvSpPr>
            <p:nvPr/>
          </p:nvSpPr>
          <p:spPr bwMode="auto">
            <a:xfrm>
              <a:off x="3613023" y="1890600"/>
              <a:ext cx="485775" cy="122237"/>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 name="Rectangle 19"/>
            <p:cNvSpPr>
              <a:spLocks noChangeArrowheads="1"/>
            </p:cNvSpPr>
            <p:nvPr/>
          </p:nvSpPr>
          <p:spPr bwMode="auto">
            <a:xfrm>
              <a:off x="4513136" y="1088912"/>
              <a:ext cx="898525" cy="73025"/>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FFC543"/>
                </a:solidFill>
              </a:endParaRPr>
            </a:p>
          </p:txBody>
        </p:sp>
        <p:sp>
          <p:nvSpPr>
            <p:cNvPr id="54" name="Rectangle 20"/>
            <p:cNvSpPr>
              <a:spLocks noChangeArrowheads="1"/>
            </p:cNvSpPr>
            <p:nvPr/>
          </p:nvSpPr>
          <p:spPr bwMode="auto">
            <a:xfrm>
              <a:off x="4513136" y="1282587"/>
              <a:ext cx="898525" cy="73025"/>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Rectangle 21"/>
            <p:cNvSpPr>
              <a:spLocks noChangeArrowheads="1"/>
            </p:cNvSpPr>
            <p:nvPr/>
          </p:nvSpPr>
          <p:spPr bwMode="auto">
            <a:xfrm>
              <a:off x="4513136" y="1477850"/>
              <a:ext cx="898525" cy="73025"/>
            </a:xfrm>
            <a:prstGeom prst="rect">
              <a:avLst/>
            </a:pr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22"/>
            <p:cNvSpPr>
              <a:spLocks noChangeArrowheads="1"/>
            </p:cNvSpPr>
            <p:nvPr/>
          </p:nvSpPr>
          <p:spPr bwMode="auto">
            <a:xfrm>
              <a:off x="4513136" y="1671525"/>
              <a:ext cx="898525" cy="73025"/>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Rectangle 23"/>
            <p:cNvSpPr>
              <a:spLocks noChangeArrowheads="1"/>
            </p:cNvSpPr>
            <p:nvPr/>
          </p:nvSpPr>
          <p:spPr bwMode="auto">
            <a:xfrm>
              <a:off x="4513136" y="1866787"/>
              <a:ext cx="898525" cy="73025"/>
            </a:xfrm>
            <a:prstGeom prst="rect">
              <a:avLst/>
            </a:prstGeom>
            <a:solidFill>
              <a:schemeClr val="accent3">
                <a:lumMod val="75000"/>
              </a:schemeClr>
            </a:solidFill>
            <a:ln>
              <a:noFill/>
            </a:ln>
          </p:spPr>
          <p:txBody>
            <a:bodyPr vert="horz" wrap="square" lIns="91440" tIns="45720" rIns="91440" bIns="45720" numCol="1" anchor="t" anchorCtr="0" compatLnSpc="1"/>
            <a:lstStyle/>
            <a:p>
              <a:endParaRPr lang="zh-CN" altLang="en-US">
                <a:solidFill>
                  <a:srgbClr val="FFC000"/>
                </a:solidFill>
              </a:endParaRPr>
            </a:p>
          </p:txBody>
        </p:sp>
        <p:sp>
          <p:nvSpPr>
            <p:cNvPr id="58" name="Rectangle 25"/>
            <p:cNvSpPr>
              <a:spLocks noChangeArrowheads="1"/>
            </p:cNvSpPr>
            <p:nvPr/>
          </p:nvSpPr>
          <p:spPr bwMode="auto">
            <a:xfrm>
              <a:off x="1966786" y="2747850"/>
              <a:ext cx="231775" cy="14605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Rectangle 26"/>
            <p:cNvSpPr>
              <a:spLocks noChangeArrowheads="1"/>
            </p:cNvSpPr>
            <p:nvPr/>
          </p:nvSpPr>
          <p:spPr bwMode="auto">
            <a:xfrm>
              <a:off x="2198561" y="2473212"/>
              <a:ext cx="223838" cy="42068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Rectangle 27"/>
            <p:cNvSpPr>
              <a:spLocks noChangeArrowheads="1"/>
            </p:cNvSpPr>
            <p:nvPr/>
          </p:nvSpPr>
          <p:spPr bwMode="auto">
            <a:xfrm>
              <a:off x="2422398" y="2060462"/>
              <a:ext cx="231775" cy="83343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 name="Rectangle 28"/>
            <p:cNvSpPr>
              <a:spLocks noChangeArrowheads="1"/>
            </p:cNvSpPr>
            <p:nvPr/>
          </p:nvSpPr>
          <p:spPr bwMode="auto">
            <a:xfrm>
              <a:off x="2654173" y="1763600"/>
              <a:ext cx="230188" cy="1130300"/>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 name="Rectangle 29"/>
            <p:cNvSpPr>
              <a:spLocks noChangeArrowheads="1"/>
            </p:cNvSpPr>
            <p:nvPr/>
          </p:nvSpPr>
          <p:spPr bwMode="auto">
            <a:xfrm>
              <a:off x="2884361" y="2406537"/>
              <a:ext cx="225425" cy="48736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 name="Rectangle 30"/>
            <p:cNvSpPr>
              <a:spLocks noChangeArrowheads="1"/>
            </p:cNvSpPr>
            <p:nvPr/>
          </p:nvSpPr>
          <p:spPr bwMode="auto">
            <a:xfrm>
              <a:off x="3109786" y="2692287"/>
              <a:ext cx="230188" cy="201612"/>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Rectangle 32"/>
            <p:cNvSpPr>
              <a:spLocks noChangeArrowheads="1"/>
            </p:cNvSpPr>
            <p:nvPr/>
          </p:nvSpPr>
          <p:spPr bwMode="auto">
            <a:xfrm>
              <a:off x="6942646" y="2747850"/>
              <a:ext cx="223838" cy="14605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 name="Rectangle 33"/>
            <p:cNvSpPr>
              <a:spLocks noChangeArrowheads="1"/>
            </p:cNvSpPr>
            <p:nvPr/>
          </p:nvSpPr>
          <p:spPr bwMode="auto">
            <a:xfrm>
              <a:off x="6710871" y="2473212"/>
              <a:ext cx="231775" cy="42068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 name="Rectangle 34"/>
            <p:cNvSpPr>
              <a:spLocks noChangeArrowheads="1"/>
            </p:cNvSpPr>
            <p:nvPr/>
          </p:nvSpPr>
          <p:spPr bwMode="auto">
            <a:xfrm>
              <a:off x="6480683" y="2060462"/>
              <a:ext cx="230188" cy="83343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 name="Rectangle 35"/>
            <p:cNvSpPr>
              <a:spLocks noChangeArrowheads="1"/>
            </p:cNvSpPr>
            <p:nvPr/>
          </p:nvSpPr>
          <p:spPr bwMode="auto">
            <a:xfrm>
              <a:off x="6255258" y="1763600"/>
              <a:ext cx="225425" cy="1130300"/>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 name="Rectangle 36"/>
            <p:cNvSpPr>
              <a:spLocks noChangeArrowheads="1"/>
            </p:cNvSpPr>
            <p:nvPr/>
          </p:nvSpPr>
          <p:spPr bwMode="auto">
            <a:xfrm>
              <a:off x="6025071" y="2406537"/>
              <a:ext cx="230188" cy="48736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 name="Rectangle 37"/>
            <p:cNvSpPr>
              <a:spLocks noChangeArrowheads="1"/>
            </p:cNvSpPr>
            <p:nvPr/>
          </p:nvSpPr>
          <p:spPr bwMode="auto">
            <a:xfrm>
              <a:off x="5793296" y="2692287"/>
              <a:ext cx="231775" cy="201612"/>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3376" y="1028479"/>
            <a:ext cx="5664200" cy="43531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333376" y="1533470"/>
            <a:ext cx="5664200" cy="465619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6172200" y="1028479"/>
            <a:ext cx="5686425" cy="43531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Content Placeholder 5"/>
          <p:cNvSpPr>
            <a:spLocks noGrp="1"/>
          </p:cNvSpPr>
          <p:nvPr>
            <p:ph sz="quarter" idx="4"/>
          </p:nvPr>
        </p:nvSpPr>
        <p:spPr>
          <a:xfrm>
            <a:off x="6172200" y="1533470"/>
            <a:ext cx="5686424" cy="465619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cxnSp>
        <p:nvCxnSpPr>
          <p:cNvPr id="22" name="直接连接符 21"/>
          <p:cNvCxnSpPr/>
          <p:nvPr userDrawn="1"/>
        </p:nvCxnSpPr>
        <p:spPr>
          <a:xfrm>
            <a:off x="333375" y="927636"/>
            <a:ext cx="11525250" cy="31167"/>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Date Placeholder 3"/>
          <p:cNvSpPr>
            <a:spLocks noGrp="1"/>
          </p:cNvSpPr>
          <p:nvPr>
            <p:ph type="dt" sz="half" idx="10"/>
          </p:nvPr>
        </p:nvSpPr>
        <p:spPr>
          <a:xfrm>
            <a:off x="328612"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E0BF1-74EC-4C2A-9899-C4CB62C4735E}" type="datetime1">
              <a:rPr lang="zh-CN" altLang="en-US" smtClean="0"/>
              <a:t>2024-04-24</a:t>
            </a:fld>
            <a:endParaRPr lang="zh-CN" altLang="en-US"/>
          </a:p>
        </p:txBody>
      </p:sp>
      <p:sp>
        <p:nvSpPr>
          <p:cNvPr id="54" name="Footer Placeholder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55" name="Slide Number Placeholder 5"/>
          <p:cNvSpPr>
            <a:spLocks noGrp="1"/>
          </p:cNvSpPr>
          <p:nvPr>
            <p:ph type="sldNum" sz="quarter" idx="12"/>
          </p:nvPr>
        </p:nvSpPr>
        <p:spPr>
          <a:xfrm>
            <a:off x="912018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E22A-D232-4303-8D6A-8CC2E1BCA2A3}" type="slidenum">
              <a:rPr lang="zh-CN" altLang="en-US" smtClean="0"/>
              <a:t>‹#›</a:t>
            </a:fld>
            <a:endParaRPr lang="zh-CN" altLang="en-US"/>
          </a:p>
        </p:txBody>
      </p:sp>
      <p:sp>
        <p:nvSpPr>
          <p:cNvPr id="31" name="Title 1"/>
          <p:cNvSpPr>
            <a:spLocks noGrp="1"/>
          </p:cNvSpPr>
          <p:nvPr>
            <p:ph type="title"/>
          </p:nvPr>
        </p:nvSpPr>
        <p:spPr>
          <a:xfrm>
            <a:off x="333375" y="199672"/>
            <a:ext cx="10460250" cy="618916"/>
          </a:xfrm>
        </p:spPr>
        <p:txBody>
          <a:bodyPr>
            <a:noAutofit/>
          </a:bodyPr>
          <a:lstStyle>
            <a:lvl1pPr>
              <a:defRPr sz="3600"/>
            </a:lvl1pPr>
          </a:lstStyle>
          <a:p>
            <a:r>
              <a:rPr lang="zh-CN" altLang="en-US" dirty="0"/>
              <a:t>单击此处编辑母版标题样式</a:t>
            </a:r>
            <a:endParaRPr lang="en-US" dirty="0"/>
          </a:p>
        </p:txBody>
      </p:sp>
      <p:grpSp>
        <p:nvGrpSpPr>
          <p:cNvPr id="56" name="组合 55"/>
          <p:cNvGrpSpPr/>
          <p:nvPr userDrawn="1"/>
        </p:nvGrpSpPr>
        <p:grpSpPr>
          <a:xfrm>
            <a:off x="11000738" y="97813"/>
            <a:ext cx="819787" cy="822727"/>
            <a:chOff x="328612" y="441034"/>
            <a:chExt cx="688163" cy="672677"/>
          </a:xfrm>
        </p:grpSpPr>
        <p:sp>
          <p:nvSpPr>
            <p:cNvPr id="57" name="任意多边形: 形状 53"/>
            <p:cNvSpPr/>
            <p:nvPr/>
          </p:nvSpPr>
          <p:spPr>
            <a:xfrm>
              <a:off x="427553" y="569673"/>
              <a:ext cx="53056" cy="57168"/>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solidFill>
              <a:srgbClr val="224B72"/>
            </a:solidFill>
            <a:ln w="9525" cap="flat">
              <a:noFill/>
              <a:prstDash val="solid"/>
              <a:miter/>
            </a:ln>
          </p:spPr>
          <p:txBody>
            <a:bodyPr rtlCol="0" anchor="ctr"/>
            <a:lstStyle/>
            <a:p>
              <a:endParaRPr lang="zh-CN" altLang="en-US" sz="4660"/>
            </a:p>
          </p:txBody>
        </p:sp>
        <p:sp>
          <p:nvSpPr>
            <p:cNvPr id="58" name="任意多边形: 形状 54"/>
            <p:cNvSpPr/>
            <p:nvPr/>
          </p:nvSpPr>
          <p:spPr>
            <a:xfrm>
              <a:off x="444372" y="587726"/>
              <a:ext cx="8161" cy="8756"/>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solidFill>
              <a:srgbClr val="224B72"/>
            </a:solidFill>
            <a:ln w="9525" cap="flat">
              <a:noFill/>
              <a:prstDash val="solid"/>
              <a:miter/>
            </a:ln>
          </p:spPr>
          <p:txBody>
            <a:bodyPr rtlCol="0" anchor="ctr"/>
            <a:lstStyle/>
            <a:p>
              <a:endParaRPr lang="zh-CN" altLang="en-US" sz="4660"/>
            </a:p>
          </p:txBody>
        </p:sp>
        <p:sp>
          <p:nvSpPr>
            <p:cNvPr id="59" name="任意多边形: 形状 55"/>
            <p:cNvSpPr/>
            <p:nvPr/>
          </p:nvSpPr>
          <p:spPr>
            <a:xfrm>
              <a:off x="450126" y="595259"/>
              <a:ext cx="16326" cy="14897"/>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solidFill>
              <a:srgbClr val="224B72"/>
            </a:solidFill>
            <a:ln w="9525" cap="flat">
              <a:noFill/>
              <a:prstDash val="solid"/>
              <a:miter/>
            </a:ln>
          </p:spPr>
          <p:txBody>
            <a:bodyPr rtlCol="0" anchor="ctr"/>
            <a:lstStyle/>
            <a:p>
              <a:endParaRPr lang="zh-CN" altLang="en-US" sz="4660"/>
            </a:p>
          </p:txBody>
        </p:sp>
        <p:sp>
          <p:nvSpPr>
            <p:cNvPr id="60" name="任意多边形: 形状 56"/>
            <p:cNvSpPr/>
            <p:nvPr/>
          </p:nvSpPr>
          <p:spPr>
            <a:xfrm>
              <a:off x="574563" y="484642"/>
              <a:ext cx="8436" cy="796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solidFill>
              <a:srgbClr val="224B72"/>
            </a:solidFill>
            <a:ln w="9525" cap="flat">
              <a:noFill/>
              <a:prstDash val="solid"/>
              <a:miter/>
            </a:ln>
          </p:spPr>
          <p:txBody>
            <a:bodyPr rtlCol="0" anchor="ctr"/>
            <a:lstStyle/>
            <a:p>
              <a:endParaRPr lang="zh-CN" altLang="en-US" sz="4660"/>
            </a:p>
          </p:txBody>
        </p:sp>
        <p:sp>
          <p:nvSpPr>
            <p:cNvPr id="61" name="任意多边形: 形状 57"/>
            <p:cNvSpPr/>
            <p:nvPr/>
          </p:nvSpPr>
          <p:spPr>
            <a:xfrm>
              <a:off x="575216" y="494223"/>
              <a:ext cx="5950" cy="9995"/>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solidFill>
              <a:srgbClr val="224B72"/>
            </a:solidFill>
            <a:ln w="9525" cap="flat">
              <a:noFill/>
              <a:prstDash val="solid"/>
              <a:miter/>
            </a:ln>
          </p:spPr>
          <p:txBody>
            <a:bodyPr rtlCol="0" anchor="ctr"/>
            <a:lstStyle/>
            <a:p>
              <a:endParaRPr lang="zh-CN" altLang="en-US" sz="4660"/>
            </a:p>
          </p:txBody>
        </p:sp>
        <p:sp>
          <p:nvSpPr>
            <p:cNvPr id="62" name="任意多边形: 形状 58"/>
            <p:cNvSpPr/>
            <p:nvPr/>
          </p:nvSpPr>
          <p:spPr>
            <a:xfrm>
              <a:off x="575499" y="506465"/>
              <a:ext cx="10657" cy="36454"/>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solidFill>
              <a:srgbClr val="224B72"/>
            </a:solidFill>
            <a:ln w="9525" cap="flat">
              <a:noFill/>
              <a:prstDash val="solid"/>
              <a:miter/>
            </a:ln>
          </p:spPr>
          <p:txBody>
            <a:bodyPr rtlCol="0" anchor="ctr"/>
            <a:lstStyle/>
            <a:p>
              <a:endParaRPr lang="zh-CN" altLang="en-US" sz="4660"/>
            </a:p>
          </p:txBody>
        </p:sp>
        <p:sp>
          <p:nvSpPr>
            <p:cNvPr id="63" name="任意多边形: 形状 59"/>
            <p:cNvSpPr/>
            <p:nvPr/>
          </p:nvSpPr>
          <p:spPr>
            <a:xfrm>
              <a:off x="586805" y="472695"/>
              <a:ext cx="31628" cy="47163"/>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solidFill>
              <a:srgbClr val="224B72"/>
            </a:solidFill>
            <a:ln w="9525" cap="flat">
              <a:noFill/>
              <a:prstDash val="solid"/>
              <a:miter/>
            </a:ln>
          </p:spPr>
          <p:txBody>
            <a:bodyPr rtlCol="0" anchor="ctr"/>
            <a:lstStyle/>
            <a:p>
              <a:endParaRPr lang="zh-CN" altLang="en-US" sz="4660"/>
            </a:p>
          </p:txBody>
        </p:sp>
        <p:sp>
          <p:nvSpPr>
            <p:cNvPr id="64" name="任意多边形: 形状 60"/>
            <p:cNvSpPr/>
            <p:nvPr/>
          </p:nvSpPr>
          <p:spPr>
            <a:xfrm>
              <a:off x="613371" y="484648"/>
              <a:ext cx="23802" cy="1286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solidFill>
              <a:srgbClr val="224B72"/>
            </a:solidFill>
            <a:ln w="9525" cap="flat">
              <a:noFill/>
              <a:prstDash val="solid"/>
              <a:miter/>
            </a:ln>
          </p:spPr>
          <p:txBody>
            <a:bodyPr rtlCol="0" anchor="ctr"/>
            <a:lstStyle/>
            <a:p>
              <a:endParaRPr lang="zh-CN" altLang="en-US" sz="4660"/>
            </a:p>
          </p:txBody>
        </p:sp>
        <p:sp>
          <p:nvSpPr>
            <p:cNvPr id="65" name="任意多边形: 形状 61"/>
            <p:cNvSpPr/>
            <p:nvPr/>
          </p:nvSpPr>
          <p:spPr>
            <a:xfrm>
              <a:off x="599340" y="502942"/>
              <a:ext cx="26533" cy="26468"/>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solidFill>
              <a:srgbClr val="224B72"/>
            </a:solidFill>
            <a:ln w="9525" cap="flat">
              <a:noFill/>
              <a:prstDash val="solid"/>
              <a:miter/>
            </a:ln>
          </p:spPr>
          <p:txBody>
            <a:bodyPr rtlCol="0" anchor="ctr"/>
            <a:lstStyle/>
            <a:p>
              <a:endParaRPr lang="zh-CN" altLang="en-US" sz="4660"/>
            </a:p>
          </p:txBody>
        </p:sp>
        <p:sp>
          <p:nvSpPr>
            <p:cNvPr id="66" name="任意多边形: 形状 62"/>
            <p:cNvSpPr/>
            <p:nvPr/>
          </p:nvSpPr>
          <p:spPr>
            <a:xfrm>
              <a:off x="750648" y="493083"/>
              <a:ext cx="37548" cy="4128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solidFill>
              <a:srgbClr val="224B72"/>
            </a:solidFill>
            <a:ln w="9525" cap="flat">
              <a:noFill/>
              <a:prstDash val="solid"/>
              <a:miter/>
            </a:ln>
          </p:spPr>
          <p:txBody>
            <a:bodyPr rtlCol="0" anchor="ctr"/>
            <a:lstStyle/>
            <a:p>
              <a:endParaRPr lang="zh-CN" altLang="en-US" sz="4660"/>
            </a:p>
          </p:txBody>
        </p:sp>
        <p:sp>
          <p:nvSpPr>
            <p:cNvPr id="67" name="任意多边形: 形状 63"/>
            <p:cNvSpPr/>
            <p:nvPr/>
          </p:nvSpPr>
          <p:spPr>
            <a:xfrm>
              <a:off x="774625" y="526754"/>
              <a:ext cx="10387" cy="15002"/>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solidFill>
              <a:srgbClr val="224B72"/>
            </a:solidFill>
            <a:ln w="9525" cap="flat">
              <a:noFill/>
              <a:prstDash val="solid"/>
              <a:miter/>
            </a:ln>
          </p:spPr>
          <p:txBody>
            <a:bodyPr rtlCol="0" anchor="ctr"/>
            <a:lstStyle/>
            <a:p>
              <a:endParaRPr lang="zh-CN" altLang="en-US" sz="4660"/>
            </a:p>
          </p:txBody>
        </p:sp>
        <p:sp>
          <p:nvSpPr>
            <p:cNvPr id="68" name="任意多边形: 形状 64"/>
            <p:cNvSpPr/>
            <p:nvPr/>
          </p:nvSpPr>
          <p:spPr>
            <a:xfrm>
              <a:off x="881408" y="576580"/>
              <a:ext cx="51035" cy="39582"/>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solidFill>
              <a:srgbClr val="224B72"/>
            </a:solidFill>
            <a:ln w="9525" cap="flat">
              <a:noFill/>
              <a:prstDash val="solid"/>
              <a:miter/>
            </a:ln>
          </p:spPr>
          <p:txBody>
            <a:bodyPr rtlCol="0" anchor="ctr"/>
            <a:lstStyle/>
            <a:p>
              <a:endParaRPr lang="zh-CN" altLang="en-US" sz="4660"/>
            </a:p>
          </p:txBody>
        </p:sp>
        <p:sp>
          <p:nvSpPr>
            <p:cNvPr id="69" name="任意多边形: 形状 65"/>
            <p:cNvSpPr/>
            <p:nvPr/>
          </p:nvSpPr>
          <p:spPr>
            <a:xfrm>
              <a:off x="873048" y="601870"/>
              <a:ext cx="33268" cy="24608"/>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solidFill>
              <a:srgbClr val="224B72"/>
            </a:solidFill>
            <a:ln w="9525" cap="flat">
              <a:noFill/>
              <a:prstDash val="solid"/>
              <a:miter/>
            </a:ln>
          </p:spPr>
          <p:txBody>
            <a:bodyPr rtlCol="0" anchor="ctr"/>
            <a:lstStyle/>
            <a:p>
              <a:endParaRPr lang="zh-CN" altLang="en-US" sz="4660"/>
            </a:p>
          </p:txBody>
        </p:sp>
        <p:sp>
          <p:nvSpPr>
            <p:cNvPr id="70" name="任意多边形: 形状 66"/>
            <p:cNvSpPr/>
            <p:nvPr/>
          </p:nvSpPr>
          <p:spPr>
            <a:xfrm>
              <a:off x="328612" y="441034"/>
              <a:ext cx="688163" cy="672677"/>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solidFill>
              <a:srgbClr val="224B72"/>
            </a:solidFill>
            <a:ln w="9525" cap="flat">
              <a:noFill/>
              <a:prstDash val="solid"/>
              <a:miter/>
            </a:ln>
          </p:spPr>
          <p:txBody>
            <a:bodyPr rtlCol="0" anchor="ctr"/>
            <a:lstStyle/>
            <a:p>
              <a:endParaRPr lang="zh-CN" altLang="en-US" sz="4660"/>
            </a:p>
          </p:txBody>
        </p:sp>
        <p:sp>
          <p:nvSpPr>
            <p:cNvPr id="71" name="任意多边形: 形状 67"/>
            <p:cNvSpPr/>
            <p:nvPr/>
          </p:nvSpPr>
          <p:spPr>
            <a:xfrm>
              <a:off x="361151" y="764872"/>
              <a:ext cx="625002" cy="31925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solidFill>
              <a:srgbClr val="224B72"/>
            </a:solidFill>
            <a:ln w="9525" cap="flat">
              <a:noFill/>
              <a:prstDash val="solid"/>
              <a:miter/>
            </a:ln>
          </p:spPr>
          <p:txBody>
            <a:bodyPr rtlCol="0" anchor="ctr"/>
            <a:lstStyle/>
            <a:p>
              <a:endParaRPr lang="zh-CN" altLang="en-US" sz="4660"/>
            </a:p>
          </p:txBody>
        </p:sp>
        <p:sp>
          <p:nvSpPr>
            <p:cNvPr id="72" name="任意多边形: 形状 68"/>
            <p:cNvSpPr/>
            <p:nvPr/>
          </p:nvSpPr>
          <p:spPr>
            <a:xfrm>
              <a:off x="596389" y="585834"/>
              <a:ext cx="22095" cy="35279"/>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solidFill>
              <a:srgbClr val="224B72"/>
            </a:solidFill>
            <a:ln w="9525" cap="flat">
              <a:noFill/>
              <a:prstDash val="solid"/>
              <a:miter/>
            </a:ln>
          </p:spPr>
          <p:txBody>
            <a:bodyPr rtlCol="0" anchor="ctr"/>
            <a:lstStyle/>
            <a:p>
              <a:endParaRPr lang="zh-CN" altLang="en-US" sz="4660"/>
            </a:p>
          </p:txBody>
        </p:sp>
        <p:sp>
          <p:nvSpPr>
            <p:cNvPr id="73" name="任意多边形: 形状 69"/>
            <p:cNvSpPr/>
            <p:nvPr/>
          </p:nvSpPr>
          <p:spPr>
            <a:xfrm>
              <a:off x="636561" y="578700"/>
              <a:ext cx="25655" cy="36513"/>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solidFill>
              <a:srgbClr val="224B72"/>
            </a:solidFill>
            <a:ln w="9525" cap="flat">
              <a:noFill/>
              <a:prstDash val="solid"/>
              <a:miter/>
            </a:ln>
          </p:spPr>
          <p:txBody>
            <a:bodyPr rtlCol="0" anchor="ctr"/>
            <a:lstStyle/>
            <a:p>
              <a:endParaRPr lang="zh-CN" altLang="en-US" sz="4660"/>
            </a:p>
          </p:txBody>
        </p:sp>
        <p:sp>
          <p:nvSpPr>
            <p:cNvPr id="74" name="任意多边形: 形状 70"/>
            <p:cNvSpPr/>
            <p:nvPr/>
          </p:nvSpPr>
          <p:spPr>
            <a:xfrm>
              <a:off x="687007" y="578844"/>
              <a:ext cx="24947" cy="36342"/>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solidFill>
              <a:srgbClr val="224B72"/>
            </a:solidFill>
            <a:ln w="9525" cap="flat">
              <a:noFill/>
              <a:prstDash val="solid"/>
              <a:miter/>
            </a:ln>
          </p:spPr>
          <p:txBody>
            <a:bodyPr rtlCol="0" anchor="ctr"/>
            <a:lstStyle/>
            <a:p>
              <a:endParaRPr lang="zh-CN" altLang="en-US" sz="4660"/>
            </a:p>
          </p:txBody>
        </p:sp>
        <p:sp>
          <p:nvSpPr>
            <p:cNvPr id="75" name="任意多边形: 形状 71"/>
            <p:cNvSpPr/>
            <p:nvPr/>
          </p:nvSpPr>
          <p:spPr>
            <a:xfrm>
              <a:off x="730810" y="584723"/>
              <a:ext cx="29768" cy="3639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solidFill>
              <a:srgbClr val="224B72"/>
            </a:solidFill>
            <a:ln w="9525" cap="flat">
              <a:noFill/>
              <a:prstDash val="solid"/>
              <a:miter/>
            </a:ln>
          </p:spPr>
          <p:txBody>
            <a:bodyPr rtlCol="0" anchor="ctr"/>
            <a:lstStyle/>
            <a:p>
              <a:endParaRPr lang="zh-CN" altLang="en-US" sz="4660"/>
            </a:p>
          </p:txBody>
        </p:sp>
      </p:grpSp>
    </p:spTree>
  </p:cSld>
  <p:clrMapOvr>
    <a:masterClrMapping/>
  </p:clrMapOvr>
  <p:transition>
    <p:fade/>
  </p:transition>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50" name="Date Placeholder 3"/>
          <p:cNvSpPr>
            <a:spLocks noGrp="1"/>
          </p:cNvSpPr>
          <p:nvPr>
            <p:ph type="dt" sz="half" idx="2"/>
          </p:nvPr>
        </p:nvSpPr>
        <p:spPr>
          <a:xfrm>
            <a:off x="328612"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E0BF1-74EC-4C2A-9899-C4CB62C4735E}" type="datetime1">
              <a:rPr lang="zh-CN" altLang="en-US" smtClean="0"/>
              <a:t>2024-04-24</a:t>
            </a:fld>
            <a:endParaRPr lang="zh-CN" altLang="en-US"/>
          </a:p>
        </p:txBody>
      </p:sp>
      <p:sp>
        <p:nvSpPr>
          <p:cNvPr id="5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52" name="Slide Number Placeholder 5"/>
          <p:cNvSpPr>
            <a:spLocks noGrp="1"/>
          </p:cNvSpPr>
          <p:nvPr>
            <p:ph type="sldNum" sz="quarter" idx="4"/>
          </p:nvPr>
        </p:nvSpPr>
        <p:spPr>
          <a:xfrm>
            <a:off x="912018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E22A-D232-4303-8D6A-8CC2E1BCA2A3}" type="slidenum">
              <a:rPr lang="zh-CN" altLang="en-US" smtClean="0"/>
              <a:t>‹#›</a:t>
            </a:fld>
            <a:endParaRPr lang="zh-CN" altLang="en-US"/>
          </a:p>
        </p:txBody>
      </p:sp>
      <p:sp>
        <p:nvSpPr>
          <p:cNvPr id="27" name="Title 1"/>
          <p:cNvSpPr>
            <a:spLocks noGrp="1"/>
          </p:cNvSpPr>
          <p:nvPr>
            <p:ph type="title"/>
          </p:nvPr>
        </p:nvSpPr>
        <p:spPr>
          <a:xfrm>
            <a:off x="333375" y="199672"/>
            <a:ext cx="10460250" cy="618916"/>
          </a:xfrm>
        </p:spPr>
        <p:txBody>
          <a:bodyPr>
            <a:noAutofit/>
          </a:bodyPr>
          <a:lstStyle>
            <a:lvl1pPr>
              <a:defRPr sz="3600"/>
            </a:lvl1pPr>
          </a:lstStyle>
          <a:p>
            <a:r>
              <a:rPr lang="zh-CN" altLang="en-US" dirty="0"/>
              <a:t>单击此处编辑母版标题样式</a:t>
            </a:r>
            <a:endParaRPr lang="en-US" dirty="0"/>
          </a:p>
        </p:txBody>
      </p:sp>
      <p:cxnSp>
        <p:nvCxnSpPr>
          <p:cNvPr id="28" name="直接连接符 27"/>
          <p:cNvCxnSpPr/>
          <p:nvPr userDrawn="1"/>
        </p:nvCxnSpPr>
        <p:spPr>
          <a:xfrm>
            <a:off x="333375" y="927636"/>
            <a:ext cx="11525250" cy="31167"/>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userDrawn="1"/>
        </p:nvGrpSpPr>
        <p:grpSpPr>
          <a:xfrm>
            <a:off x="11000738" y="97813"/>
            <a:ext cx="819787" cy="822727"/>
            <a:chOff x="328612" y="441034"/>
            <a:chExt cx="688163" cy="672677"/>
          </a:xfrm>
        </p:grpSpPr>
        <p:sp>
          <p:nvSpPr>
            <p:cNvPr id="53" name="任意多边形: 形状 53"/>
            <p:cNvSpPr/>
            <p:nvPr/>
          </p:nvSpPr>
          <p:spPr>
            <a:xfrm>
              <a:off x="427553" y="569673"/>
              <a:ext cx="53056" cy="57168"/>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solidFill>
              <a:srgbClr val="224B72"/>
            </a:solidFill>
            <a:ln w="9525" cap="flat">
              <a:noFill/>
              <a:prstDash val="solid"/>
              <a:miter/>
            </a:ln>
          </p:spPr>
          <p:txBody>
            <a:bodyPr rtlCol="0" anchor="ctr"/>
            <a:lstStyle/>
            <a:p>
              <a:endParaRPr lang="zh-CN" altLang="en-US" sz="4660"/>
            </a:p>
          </p:txBody>
        </p:sp>
        <p:sp>
          <p:nvSpPr>
            <p:cNvPr id="54" name="任意多边形: 形状 54"/>
            <p:cNvSpPr/>
            <p:nvPr/>
          </p:nvSpPr>
          <p:spPr>
            <a:xfrm>
              <a:off x="444372" y="587726"/>
              <a:ext cx="8161" cy="8756"/>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solidFill>
              <a:srgbClr val="224B72"/>
            </a:solidFill>
            <a:ln w="9525" cap="flat">
              <a:noFill/>
              <a:prstDash val="solid"/>
              <a:miter/>
            </a:ln>
          </p:spPr>
          <p:txBody>
            <a:bodyPr rtlCol="0" anchor="ctr"/>
            <a:lstStyle/>
            <a:p>
              <a:endParaRPr lang="zh-CN" altLang="en-US" sz="4660"/>
            </a:p>
          </p:txBody>
        </p:sp>
        <p:sp>
          <p:nvSpPr>
            <p:cNvPr id="55" name="任意多边形: 形状 55"/>
            <p:cNvSpPr/>
            <p:nvPr/>
          </p:nvSpPr>
          <p:spPr>
            <a:xfrm>
              <a:off x="450126" y="595259"/>
              <a:ext cx="16326" cy="14897"/>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solidFill>
              <a:srgbClr val="224B72"/>
            </a:solidFill>
            <a:ln w="9525" cap="flat">
              <a:noFill/>
              <a:prstDash val="solid"/>
              <a:miter/>
            </a:ln>
          </p:spPr>
          <p:txBody>
            <a:bodyPr rtlCol="0" anchor="ctr"/>
            <a:lstStyle/>
            <a:p>
              <a:endParaRPr lang="zh-CN" altLang="en-US" sz="4660"/>
            </a:p>
          </p:txBody>
        </p:sp>
        <p:sp>
          <p:nvSpPr>
            <p:cNvPr id="56" name="任意多边形: 形状 56"/>
            <p:cNvSpPr/>
            <p:nvPr/>
          </p:nvSpPr>
          <p:spPr>
            <a:xfrm>
              <a:off x="574563" y="484642"/>
              <a:ext cx="8436" cy="796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solidFill>
              <a:srgbClr val="224B72"/>
            </a:solidFill>
            <a:ln w="9525" cap="flat">
              <a:noFill/>
              <a:prstDash val="solid"/>
              <a:miter/>
            </a:ln>
          </p:spPr>
          <p:txBody>
            <a:bodyPr rtlCol="0" anchor="ctr"/>
            <a:lstStyle/>
            <a:p>
              <a:endParaRPr lang="zh-CN" altLang="en-US" sz="4660"/>
            </a:p>
          </p:txBody>
        </p:sp>
        <p:sp>
          <p:nvSpPr>
            <p:cNvPr id="57" name="任意多边形: 形状 57"/>
            <p:cNvSpPr/>
            <p:nvPr/>
          </p:nvSpPr>
          <p:spPr>
            <a:xfrm>
              <a:off x="575216" y="494223"/>
              <a:ext cx="5950" cy="9995"/>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solidFill>
              <a:srgbClr val="224B72"/>
            </a:solidFill>
            <a:ln w="9525" cap="flat">
              <a:noFill/>
              <a:prstDash val="solid"/>
              <a:miter/>
            </a:ln>
          </p:spPr>
          <p:txBody>
            <a:bodyPr rtlCol="0" anchor="ctr"/>
            <a:lstStyle/>
            <a:p>
              <a:endParaRPr lang="zh-CN" altLang="en-US" sz="4660"/>
            </a:p>
          </p:txBody>
        </p:sp>
        <p:sp>
          <p:nvSpPr>
            <p:cNvPr id="58" name="任意多边形: 形状 58"/>
            <p:cNvSpPr/>
            <p:nvPr/>
          </p:nvSpPr>
          <p:spPr>
            <a:xfrm>
              <a:off x="575499" y="506465"/>
              <a:ext cx="10657" cy="36454"/>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solidFill>
              <a:srgbClr val="224B72"/>
            </a:solidFill>
            <a:ln w="9525" cap="flat">
              <a:noFill/>
              <a:prstDash val="solid"/>
              <a:miter/>
            </a:ln>
          </p:spPr>
          <p:txBody>
            <a:bodyPr rtlCol="0" anchor="ctr"/>
            <a:lstStyle/>
            <a:p>
              <a:endParaRPr lang="zh-CN" altLang="en-US" sz="4660"/>
            </a:p>
          </p:txBody>
        </p:sp>
        <p:sp>
          <p:nvSpPr>
            <p:cNvPr id="59" name="任意多边形: 形状 59"/>
            <p:cNvSpPr/>
            <p:nvPr/>
          </p:nvSpPr>
          <p:spPr>
            <a:xfrm>
              <a:off x="586805" y="472695"/>
              <a:ext cx="31628" cy="47163"/>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solidFill>
              <a:srgbClr val="224B72"/>
            </a:solidFill>
            <a:ln w="9525" cap="flat">
              <a:noFill/>
              <a:prstDash val="solid"/>
              <a:miter/>
            </a:ln>
          </p:spPr>
          <p:txBody>
            <a:bodyPr rtlCol="0" anchor="ctr"/>
            <a:lstStyle/>
            <a:p>
              <a:endParaRPr lang="zh-CN" altLang="en-US" sz="4660"/>
            </a:p>
          </p:txBody>
        </p:sp>
        <p:sp>
          <p:nvSpPr>
            <p:cNvPr id="60" name="任意多边形: 形状 60"/>
            <p:cNvSpPr/>
            <p:nvPr/>
          </p:nvSpPr>
          <p:spPr>
            <a:xfrm>
              <a:off x="613371" y="484648"/>
              <a:ext cx="23802" cy="1286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solidFill>
              <a:srgbClr val="224B72"/>
            </a:solidFill>
            <a:ln w="9525" cap="flat">
              <a:noFill/>
              <a:prstDash val="solid"/>
              <a:miter/>
            </a:ln>
          </p:spPr>
          <p:txBody>
            <a:bodyPr rtlCol="0" anchor="ctr"/>
            <a:lstStyle/>
            <a:p>
              <a:endParaRPr lang="zh-CN" altLang="en-US" sz="4660"/>
            </a:p>
          </p:txBody>
        </p:sp>
        <p:sp>
          <p:nvSpPr>
            <p:cNvPr id="61" name="任意多边形: 形状 61"/>
            <p:cNvSpPr/>
            <p:nvPr/>
          </p:nvSpPr>
          <p:spPr>
            <a:xfrm>
              <a:off x="599340" y="502942"/>
              <a:ext cx="26533" cy="26468"/>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solidFill>
              <a:srgbClr val="224B72"/>
            </a:solidFill>
            <a:ln w="9525" cap="flat">
              <a:noFill/>
              <a:prstDash val="solid"/>
              <a:miter/>
            </a:ln>
          </p:spPr>
          <p:txBody>
            <a:bodyPr rtlCol="0" anchor="ctr"/>
            <a:lstStyle/>
            <a:p>
              <a:endParaRPr lang="zh-CN" altLang="en-US" sz="4660"/>
            </a:p>
          </p:txBody>
        </p:sp>
        <p:sp>
          <p:nvSpPr>
            <p:cNvPr id="62" name="任意多边形: 形状 62"/>
            <p:cNvSpPr/>
            <p:nvPr/>
          </p:nvSpPr>
          <p:spPr>
            <a:xfrm>
              <a:off x="750648" y="493083"/>
              <a:ext cx="37548" cy="4128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solidFill>
              <a:srgbClr val="224B72"/>
            </a:solidFill>
            <a:ln w="9525" cap="flat">
              <a:noFill/>
              <a:prstDash val="solid"/>
              <a:miter/>
            </a:ln>
          </p:spPr>
          <p:txBody>
            <a:bodyPr rtlCol="0" anchor="ctr"/>
            <a:lstStyle/>
            <a:p>
              <a:endParaRPr lang="zh-CN" altLang="en-US" sz="4660"/>
            </a:p>
          </p:txBody>
        </p:sp>
        <p:sp>
          <p:nvSpPr>
            <p:cNvPr id="63" name="任意多边形: 形状 63"/>
            <p:cNvSpPr/>
            <p:nvPr/>
          </p:nvSpPr>
          <p:spPr>
            <a:xfrm>
              <a:off x="774625" y="526754"/>
              <a:ext cx="10387" cy="15002"/>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solidFill>
              <a:srgbClr val="224B72"/>
            </a:solidFill>
            <a:ln w="9525" cap="flat">
              <a:noFill/>
              <a:prstDash val="solid"/>
              <a:miter/>
            </a:ln>
          </p:spPr>
          <p:txBody>
            <a:bodyPr rtlCol="0" anchor="ctr"/>
            <a:lstStyle/>
            <a:p>
              <a:endParaRPr lang="zh-CN" altLang="en-US" sz="4660"/>
            </a:p>
          </p:txBody>
        </p:sp>
        <p:sp>
          <p:nvSpPr>
            <p:cNvPr id="64" name="任意多边形: 形状 64"/>
            <p:cNvSpPr/>
            <p:nvPr/>
          </p:nvSpPr>
          <p:spPr>
            <a:xfrm>
              <a:off x="881408" y="576580"/>
              <a:ext cx="51035" cy="39582"/>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solidFill>
              <a:srgbClr val="224B72"/>
            </a:solidFill>
            <a:ln w="9525" cap="flat">
              <a:noFill/>
              <a:prstDash val="solid"/>
              <a:miter/>
            </a:ln>
          </p:spPr>
          <p:txBody>
            <a:bodyPr rtlCol="0" anchor="ctr"/>
            <a:lstStyle/>
            <a:p>
              <a:endParaRPr lang="zh-CN" altLang="en-US" sz="4660"/>
            </a:p>
          </p:txBody>
        </p:sp>
        <p:sp>
          <p:nvSpPr>
            <p:cNvPr id="65" name="任意多边形: 形状 65"/>
            <p:cNvSpPr/>
            <p:nvPr/>
          </p:nvSpPr>
          <p:spPr>
            <a:xfrm>
              <a:off x="873048" y="601870"/>
              <a:ext cx="33268" cy="24608"/>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solidFill>
              <a:srgbClr val="224B72"/>
            </a:solidFill>
            <a:ln w="9525" cap="flat">
              <a:noFill/>
              <a:prstDash val="solid"/>
              <a:miter/>
            </a:ln>
          </p:spPr>
          <p:txBody>
            <a:bodyPr rtlCol="0" anchor="ctr"/>
            <a:lstStyle/>
            <a:p>
              <a:endParaRPr lang="zh-CN" altLang="en-US" sz="4660"/>
            </a:p>
          </p:txBody>
        </p:sp>
        <p:sp>
          <p:nvSpPr>
            <p:cNvPr id="66" name="任意多边形: 形状 66"/>
            <p:cNvSpPr/>
            <p:nvPr/>
          </p:nvSpPr>
          <p:spPr>
            <a:xfrm>
              <a:off x="328612" y="441034"/>
              <a:ext cx="688163" cy="672677"/>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solidFill>
              <a:srgbClr val="224B72"/>
            </a:solidFill>
            <a:ln w="9525" cap="flat">
              <a:noFill/>
              <a:prstDash val="solid"/>
              <a:miter/>
            </a:ln>
          </p:spPr>
          <p:txBody>
            <a:bodyPr rtlCol="0" anchor="ctr"/>
            <a:lstStyle/>
            <a:p>
              <a:endParaRPr lang="zh-CN" altLang="en-US" sz="4660"/>
            </a:p>
          </p:txBody>
        </p:sp>
        <p:sp>
          <p:nvSpPr>
            <p:cNvPr id="67" name="任意多边形: 形状 67"/>
            <p:cNvSpPr/>
            <p:nvPr/>
          </p:nvSpPr>
          <p:spPr>
            <a:xfrm>
              <a:off x="361151" y="764872"/>
              <a:ext cx="625002" cy="31925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solidFill>
              <a:srgbClr val="224B72"/>
            </a:solidFill>
            <a:ln w="9525" cap="flat">
              <a:noFill/>
              <a:prstDash val="solid"/>
              <a:miter/>
            </a:ln>
          </p:spPr>
          <p:txBody>
            <a:bodyPr rtlCol="0" anchor="ctr"/>
            <a:lstStyle/>
            <a:p>
              <a:endParaRPr lang="zh-CN" altLang="en-US" sz="4660"/>
            </a:p>
          </p:txBody>
        </p:sp>
        <p:sp>
          <p:nvSpPr>
            <p:cNvPr id="68" name="任意多边形: 形状 68"/>
            <p:cNvSpPr/>
            <p:nvPr/>
          </p:nvSpPr>
          <p:spPr>
            <a:xfrm>
              <a:off x="596389" y="585834"/>
              <a:ext cx="22095" cy="35279"/>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solidFill>
              <a:srgbClr val="224B72"/>
            </a:solidFill>
            <a:ln w="9525" cap="flat">
              <a:noFill/>
              <a:prstDash val="solid"/>
              <a:miter/>
            </a:ln>
          </p:spPr>
          <p:txBody>
            <a:bodyPr rtlCol="0" anchor="ctr"/>
            <a:lstStyle/>
            <a:p>
              <a:endParaRPr lang="zh-CN" altLang="en-US" sz="4660"/>
            </a:p>
          </p:txBody>
        </p:sp>
        <p:sp>
          <p:nvSpPr>
            <p:cNvPr id="69" name="任意多边形: 形状 69"/>
            <p:cNvSpPr/>
            <p:nvPr/>
          </p:nvSpPr>
          <p:spPr>
            <a:xfrm>
              <a:off x="636561" y="578700"/>
              <a:ext cx="25655" cy="36513"/>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solidFill>
              <a:srgbClr val="224B72"/>
            </a:solidFill>
            <a:ln w="9525" cap="flat">
              <a:noFill/>
              <a:prstDash val="solid"/>
              <a:miter/>
            </a:ln>
          </p:spPr>
          <p:txBody>
            <a:bodyPr rtlCol="0" anchor="ctr"/>
            <a:lstStyle/>
            <a:p>
              <a:endParaRPr lang="zh-CN" altLang="en-US" sz="4660"/>
            </a:p>
          </p:txBody>
        </p:sp>
        <p:sp>
          <p:nvSpPr>
            <p:cNvPr id="70" name="任意多边形: 形状 70"/>
            <p:cNvSpPr/>
            <p:nvPr/>
          </p:nvSpPr>
          <p:spPr>
            <a:xfrm>
              <a:off x="687007" y="578844"/>
              <a:ext cx="24947" cy="36342"/>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solidFill>
              <a:srgbClr val="224B72"/>
            </a:solidFill>
            <a:ln w="9525" cap="flat">
              <a:noFill/>
              <a:prstDash val="solid"/>
              <a:miter/>
            </a:ln>
          </p:spPr>
          <p:txBody>
            <a:bodyPr rtlCol="0" anchor="ctr"/>
            <a:lstStyle/>
            <a:p>
              <a:endParaRPr lang="zh-CN" altLang="en-US" sz="4660"/>
            </a:p>
          </p:txBody>
        </p:sp>
        <p:sp>
          <p:nvSpPr>
            <p:cNvPr id="71" name="任意多边形: 形状 71"/>
            <p:cNvSpPr/>
            <p:nvPr/>
          </p:nvSpPr>
          <p:spPr>
            <a:xfrm>
              <a:off x="730810" y="584723"/>
              <a:ext cx="29768" cy="3639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solidFill>
              <a:srgbClr val="224B72"/>
            </a:solidFill>
            <a:ln w="9525" cap="flat">
              <a:noFill/>
              <a:prstDash val="solid"/>
              <a:miter/>
            </a:ln>
          </p:spPr>
          <p:txBody>
            <a:bodyPr rtlCol="0" anchor="ctr"/>
            <a:lstStyle/>
            <a:p>
              <a:endParaRPr lang="zh-CN" altLang="en-US" sz="4660"/>
            </a:p>
          </p:txBody>
        </p:sp>
      </p:gr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B8B0CD-3F3E-4EFB-860C-C2E7D1B94AB4}" type="datetime1">
              <a:rPr lang="zh-CN" altLang="en-US" smtClean="0"/>
              <a:t>2024-04-24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10E22A-D232-4303-8D6A-8CC2E1BCA2A3}" type="slidenum">
              <a:rPr lang="zh-CN" altLang="en-US" smtClean="0"/>
              <a:t>‹#›</a:t>
            </a:fld>
            <a:endParaRPr lang="zh-CN" altLang="en-US"/>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1" t="2701" r="2778" b="1123"/>
          <a:stretch>
            <a:fillRect/>
          </a:stretch>
        </p:blipFill>
        <p:spPr>
          <a:xfrm>
            <a:off x="7790251" y="1799048"/>
            <a:ext cx="3221460" cy="3269839"/>
          </a:xfrm>
          <a:prstGeom prst="rect">
            <a:avLst/>
          </a:prstGeom>
          <a:noFill/>
          <a:ln>
            <a:noFill/>
          </a:ln>
        </p:spPr>
      </p:pic>
      <p:sp>
        <p:nvSpPr>
          <p:cNvPr id="16" name="椭圆 15"/>
          <p:cNvSpPr/>
          <p:nvPr userDrawn="1"/>
        </p:nvSpPr>
        <p:spPr>
          <a:xfrm>
            <a:off x="7790251" y="1799048"/>
            <a:ext cx="3221461" cy="3269838"/>
          </a:xfrm>
          <a:prstGeom prst="ellipse">
            <a:avLst/>
          </a:prstGeom>
          <a:solidFill>
            <a:schemeClr val="bg1">
              <a:alpha val="6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1289049" y="1130300"/>
            <a:ext cx="4127502" cy="1458321"/>
          </a:xfrm>
        </p:spPr>
        <p:txBody>
          <a:bodyPr anchor="ctr">
            <a:normAutofit/>
          </a:bodyPr>
          <a:lstStyle>
            <a:lvl1pPr marL="0" indent="0" algn="l">
              <a:buFont typeface="Arial" panose="020B0604020202020204" pitchFamily="34" charset="0"/>
              <a:buNone/>
              <a:defRPr sz="3200">
                <a:solidFill>
                  <a:schemeClr val="tx1"/>
                </a:solidFill>
              </a:defRPr>
            </a:lvl1pPr>
          </a:lstStyle>
          <a:p>
            <a:r>
              <a:rPr lang="en-US" altLang="zh-CN"/>
              <a:t>Conclusion</a:t>
            </a:r>
            <a:endParaRPr lang="zh-CN" altLang="en-US" dirty="0"/>
          </a:p>
        </p:txBody>
      </p:sp>
      <p:sp>
        <p:nvSpPr>
          <p:cNvPr id="7" name="文本占位符 62"/>
          <p:cNvSpPr>
            <a:spLocks noGrp="1"/>
          </p:cNvSpPr>
          <p:nvPr>
            <p:ph type="body" sz="quarter" idx="17" hasCustomPrompt="1"/>
          </p:nvPr>
        </p:nvSpPr>
        <p:spPr>
          <a:xfrm>
            <a:off x="6775449" y="1404362"/>
            <a:ext cx="3511551"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8" name="文本占位符 62"/>
          <p:cNvSpPr>
            <a:spLocks noGrp="1"/>
          </p:cNvSpPr>
          <p:nvPr>
            <p:ph type="body" sz="quarter" idx="18" hasCustomPrompt="1"/>
          </p:nvPr>
        </p:nvSpPr>
        <p:spPr>
          <a:xfrm>
            <a:off x="6775449" y="1719996"/>
            <a:ext cx="3511551"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grpSp>
        <p:nvGrpSpPr>
          <p:cNvPr id="9" name="组合 8"/>
          <p:cNvGrpSpPr/>
          <p:nvPr userDrawn="1"/>
        </p:nvGrpSpPr>
        <p:grpSpPr>
          <a:xfrm rot="10800000">
            <a:off x="910771" y="2574749"/>
            <a:ext cx="8324850" cy="3923113"/>
            <a:chOff x="5275263" y="2190750"/>
            <a:chExt cx="6599238" cy="3109913"/>
          </a:xfrm>
        </p:grpSpPr>
        <p:sp>
          <p:nvSpPr>
            <p:cNvPr id="10" name="Freeform 5"/>
            <p:cNvSpPr/>
            <p:nvPr/>
          </p:nvSpPr>
          <p:spPr bwMode="auto">
            <a:xfrm>
              <a:off x="8628063" y="4195763"/>
              <a:ext cx="890588" cy="977900"/>
            </a:xfrm>
            <a:custGeom>
              <a:avLst/>
              <a:gdLst>
                <a:gd name="T0" fmla="*/ 244 w 479"/>
                <a:gd name="T1" fmla="*/ 12 h 525"/>
                <a:gd name="T2" fmla="*/ 33 w 479"/>
                <a:gd name="T3" fmla="*/ 121 h 525"/>
                <a:gd name="T4" fmla="*/ 12 w 479"/>
                <a:gd name="T5" fmla="*/ 186 h 525"/>
                <a:gd name="T6" fmla="*/ 15 w 479"/>
                <a:gd name="T7" fmla="*/ 191 h 525"/>
                <a:gd name="T8" fmla="*/ 32 w 479"/>
                <a:gd name="T9" fmla="*/ 225 h 525"/>
                <a:gd name="T10" fmla="*/ 150 w 479"/>
                <a:gd name="T11" fmla="*/ 453 h 525"/>
                <a:gd name="T12" fmla="*/ 167 w 479"/>
                <a:gd name="T13" fmla="*/ 487 h 525"/>
                <a:gd name="T14" fmla="*/ 170 w 479"/>
                <a:gd name="T15" fmla="*/ 492 h 525"/>
                <a:gd name="T16" fmla="*/ 235 w 479"/>
                <a:gd name="T17" fmla="*/ 513 h 525"/>
                <a:gd name="T18" fmla="*/ 446 w 479"/>
                <a:gd name="T19" fmla="*/ 404 h 525"/>
                <a:gd name="T20" fmla="*/ 467 w 479"/>
                <a:gd name="T21" fmla="*/ 339 h 525"/>
                <a:gd name="T22" fmla="*/ 464 w 479"/>
                <a:gd name="T23" fmla="*/ 334 h 525"/>
                <a:gd name="T24" fmla="*/ 447 w 479"/>
                <a:gd name="T25" fmla="*/ 300 h 525"/>
                <a:gd name="T26" fmla="*/ 329 w 479"/>
                <a:gd name="T27" fmla="*/ 72 h 525"/>
                <a:gd name="T28" fmla="*/ 312 w 479"/>
                <a:gd name="T29" fmla="*/ 38 h 525"/>
                <a:gd name="T30" fmla="*/ 309 w 479"/>
                <a:gd name="T31" fmla="*/ 33 h 525"/>
                <a:gd name="T32" fmla="*/ 244 w 479"/>
                <a:gd name="T33" fmla="*/ 12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9" h="525">
                  <a:moveTo>
                    <a:pt x="244" y="12"/>
                  </a:moveTo>
                  <a:cubicBezTo>
                    <a:pt x="33" y="121"/>
                    <a:pt x="33" y="121"/>
                    <a:pt x="33" y="121"/>
                  </a:cubicBezTo>
                  <a:cubicBezTo>
                    <a:pt x="9" y="133"/>
                    <a:pt x="0" y="162"/>
                    <a:pt x="12" y="186"/>
                  </a:cubicBezTo>
                  <a:cubicBezTo>
                    <a:pt x="15" y="191"/>
                    <a:pt x="15" y="191"/>
                    <a:pt x="15" y="191"/>
                  </a:cubicBezTo>
                  <a:cubicBezTo>
                    <a:pt x="32" y="225"/>
                    <a:pt x="32" y="225"/>
                    <a:pt x="32" y="225"/>
                  </a:cubicBezTo>
                  <a:cubicBezTo>
                    <a:pt x="150" y="453"/>
                    <a:pt x="150" y="453"/>
                    <a:pt x="150" y="453"/>
                  </a:cubicBezTo>
                  <a:cubicBezTo>
                    <a:pt x="167" y="487"/>
                    <a:pt x="167" y="487"/>
                    <a:pt x="167" y="487"/>
                  </a:cubicBezTo>
                  <a:cubicBezTo>
                    <a:pt x="170" y="492"/>
                    <a:pt x="170" y="492"/>
                    <a:pt x="170" y="492"/>
                  </a:cubicBezTo>
                  <a:cubicBezTo>
                    <a:pt x="182" y="516"/>
                    <a:pt x="211" y="525"/>
                    <a:pt x="235" y="513"/>
                  </a:cubicBezTo>
                  <a:cubicBezTo>
                    <a:pt x="446" y="404"/>
                    <a:pt x="446" y="404"/>
                    <a:pt x="446" y="404"/>
                  </a:cubicBezTo>
                  <a:cubicBezTo>
                    <a:pt x="470" y="392"/>
                    <a:pt x="479" y="363"/>
                    <a:pt x="467" y="339"/>
                  </a:cubicBezTo>
                  <a:cubicBezTo>
                    <a:pt x="464" y="334"/>
                    <a:pt x="464" y="334"/>
                    <a:pt x="464" y="334"/>
                  </a:cubicBezTo>
                  <a:cubicBezTo>
                    <a:pt x="447" y="300"/>
                    <a:pt x="447" y="300"/>
                    <a:pt x="447" y="300"/>
                  </a:cubicBezTo>
                  <a:cubicBezTo>
                    <a:pt x="329" y="72"/>
                    <a:pt x="329" y="72"/>
                    <a:pt x="329" y="72"/>
                  </a:cubicBezTo>
                  <a:cubicBezTo>
                    <a:pt x="312" y="38"/>
                    <a:pt x="312" y="38"/>
                    <a:pt x="312" y="38"/>
                  </a:cubicBezTo>
                  <a:cubicBezTo>
                    <a:pt x="309" y="33"/>
                    <a:pt x="309" y="33"/>
                    <a:pt x="309" y="33"/>
                  </a:cubicBezTo>
                  <a:cubicBezTo>
                    <a:pt x="297" y="10"/>
                    <a:pt x="268" y="0"/>
                    <a:pt x="244"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6"/>
            <p:cNvSpPr/>
            <p:nvPr/>
          </p:nvSpPr>
          <p:spPr bwMode="auto">
            <a:xfrm>
              <a:off x="8596313" y="4133850"/>
              <a:ext cx="922338" cy="1039813"/>
            </a:xfrm>
            <a:custGeom>
              <a:avLst/>
              <a:gdLst>
                <a:gd name="T0" fmla="*/ 244 w 496"/>
                <a:gd name="T1" fmla="*/ 12 h 558"/>
                <a:gd name="T2" fmla="*/ 33 w 496"/>
                <a:gd name="T3" fmla="*/ 121 h 558"/>
                <a:gd name="T4" fmla="*/ 12 w 496"/>
                <a:gd name="T5" fmla="*/ 186 h 558"/>
                <a:gd name="T6" fmla="*/ 187 w 496"/>
                <a:gd name="T7" fmla="*/ 525 h 558"/>
                <a:gd name="T8" fmla="*/ 252 w 496"/>
                <a:gd name="T9" fmla="*/ 546 h 558"/>
                <a:gd name="T10" fmla="*/ 463 w 496"/>
                <a:gd name="T11" fmla="*/ 437 h 558"/>
                <a:gd name="T12" fmla="*/ 484 w 496"/>
                <a:gd name="T13" fmla="*/ 372 h 558"/>
                <a:gd name="T14" fmla="*/ 309 w 496"/>
                <a:gd name="T15" fmla="*/ 33 h 558"/>
                <a:gd name="T16" fmla="*/ 244 w 496"/>
                <a:gd name="T17" fmla="*/ 12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558">
                  <a:moveTo>
                    <a:pt x="244" y="12"/>
                  </a:moveTo>
                  <a:cubicBezTo>
                    <a:pt x="33" y="121"/>
                    <a:pt x="33" y="121"/>
                    <a:pt x="33" y="121"/>
                  </a:cubicBezTo>
                  <a:cubicBezTo>
                    <a:pt x="9" y="133"/>
                    <a:pt x="0" y="162"/>
                    <a:pt x="12" y="186"/>
                  </a:cubicBezTo>
                  <a:cubicBezTo>
                    <a:pt x="187" y="525"/>
                    <a:pt x="187" y="525"/>
                    <a:pt x="187" y="525"/>
                  </a:cubicBezTo>
                  <a:cubicBezTo>
                    <a:pt x="199" y="549"/>
                    <a:pt x="228" y="558"/>
                    <a:pt x="252" y="546"/>
                  </a:cubicBezTo>
                  <a:cubicBezTo>
                    <a:pt x="463" y="437"/>
                    <a:pt x="463" y="437"/>
                    <a:pt x="463" y="437"/>
                  </a:cubicBezTo>
                  <a:cubicBezTo>
                    <a:pt x="487" y="425"/>
                    <a:pt x="496" y="396"/>
                    <a:pt x="484" y="372"/>
                  </a:cubicBezTo>
                  <a:cubicBezTo>
                    <a:pt x="309" y="33"/>
                    <a:pt x="309" y="33"/>
                    <a:pt x="309" y="33"/>
                  </a:cubicBezTo>
                  <a:cubicBezTo>
                    <a:pt x="297" y="9"/>
                    <a:pt x="268" y="0"/>
                    <a:pt x="244" y="12"/>
                  </a:cubicBez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7"/>
            <p:cNvSpPr/>
            <p:nvPr/>
          </p:nvSpPr>
          <p:spPr bwMode="auto">
            <a:xfrm>
              <a:off x="8655050" y="4265613"/>
              <a:ext cx="804863" cy="773113"/>
            </a:xfrm>
            <a:custGeom>
              <a:avLst/>
              <a:gdLst>
                <a:gd name="T0" fmla="*/ 507 w 507"/>
                <a:gd name="T1" fmla="*/ 308 h 487"/>
                <a:gd name="T2" fmla="*/ 159 w 507"/>
                <a:gd name="T3" fmla="*/ 487 h 487"/>
                <a:gd name="T4" fmla="*/ 0 w 507"/>
                <a:gd name="T5" fmla="*/ 180 h 487"/>
                <a:gd name="T6" fmla="*/ 348 w 507"/>
                <a:gd name="T7" fmla="*/ 0 h 487"/>
                <a:gd name="T8" fmla="*/ 507 w 507"/>
                <a:gd name="T9" fmla="*/ 308 h 487"/>
              </a:gdLst>
              <a:ahLst/>
              <a:cxnLst>
                <a:cxn ang="0">
                  <a:pos x="T0" y="T1"/>
                </a:cxn>
                <a:cxn ang="0">
                  <a:pos x="T2" y="T3"/>
                </a:cxn>
                <a:cxn ang="0">
                  <a:pos x="T4" y="T5"/>
                </a:cxn>
                <a:cxn ang="0">
                  <a:pos x="T6" y="T7"/>
                </a:cxn>
                <a:cxn ang="0">
                  <a:pos x="T8" y="T9"/>
                </a:cxn>
              </a:cxnLst>
              <a:rect l="0" t="0" r="r" b="b"/>
              <a:pathLst>
                <a:path w="507" h="487">
                  <a:moveTo>
                    <a:pt x="507" y="308"/>
                  </a:moveTo>
                  <a:lnTo>
                    <a:pt x="159" y="487"/>
                  </a:lnTo>
                  <a:lnTo>
                    <a:pt x="0" y="180"/>
                  </a:lnTo>
                  <a:lnTo>
                    <a:pt x="348" y="0"/>
                  </a:lnTo>
                  <a:lnTo>
                    <a:pt x="507" y="308"/>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3" name="Freeform 8"/>
            <p:cNvSpPr/>
            <p:nvPr/>
          </p:nvSpPr>
          <p:spPr bwMode="auto">
            <a:xfrm>
              <a:off x="9169400" y="4929188"/>
              <a:ext cx="84138" cy="85725"/>
            </a:xfrm>
            <a:custGeom>
              <a:avLst/>
              <a:gdLst>
                <a:gd name="T0" fmla="*/ 5 w 45"/>
                <a:gd name="T1" fmla="*/ 32 h 46"/>
                <a:gd name="T2" fmla="*/ 14 w 45"/>
                <a:gd name="T3" fmla="*/ 5 h 46"/>
                <a:gd name="T4" fmla="*/ 40 w 45"/>
                <a:gd name="T5" fmla="*/ 14 h 46"/>
                <a:gd name="T6" fmla="*/ 32 w 45"/>
                <a:gd name="T7" fmla="*/ 41 h 46"/>
                <a:gd name="T8" fmla="*/ 5 w 45"/>
                <a:gd name="T9" fmla="*/ 32 h 46"/>
              </a:gdLst>
              <a:ahLst/>
              <a:cxnLst>
                <a:cxn ang="0">
                  <a:pos x="T0" y="T1"/>
                </a:cxn>
                <a:cxn ang="0">
                  <a:pos x="T2" y="T3"/>
                </a:cxn>
                <a:cxn ang="0">
                  <a:pos x="T4" y="T5"/>
                </a:cxn>
                <a:cxn ang="0">
                  <a:pos x="T6" y="T7"/>
                </a:cxn>
                <a:cxn ang="0">
                  <a:pos x="T8" y="T9"/>
                </a:cxn>
              </a:cxnLst>
              <a:rect l="0" t="0" r="r" b="b"/>
              <a:pathLst>
                <a:path w="45" h="46">
                  <a:moveTo>
                    <a:pt x="5" y="32"/>
                  </a:moveTo>
                  <a:cubicBezTo>
                    <a:pt x="0" y="22"/>
                    <a:pt x="4" y="10"/>
                    <a:pt x="14" y="5"/>
                  </a:cubicBezTo>
                  <a:cubicBezTo>
                    <a:pt x="23" y="0"/>
                    <a:pt x="35" y="4"/>
                    <a:pt x="40" y="14"/>
                  </a:cubicBezTo>
                  <a:cubicBezTo>
                    <a:pt x="45" y="24"/>
                    <a:pt x="42" y="36"/>
                    <a:pt x="32" y="41"/>
                  </a:cubicBezTo>
                  <a:cubicBezTo>
                    <a:pt x="22" y="46"/>
                    <a:pt x="10" y="42"/>
                    <a:pt x="5" y="32"/>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 name="Freeform 9"/>
            <p:cNvSpPr/>
            <p:nvPr/>
          </p:nvSpPr>
          <p:spPr bwMode="auto">
            <a:xfrm>
              <a:off x="9012238" y="4225925"/>
              <a:ext cx="52388" cy="49213"/>
            </a:xfrm>
            <a:custGeom>
              <a:avLst/>
              <a:gdLst>
                <a:gd name="T0" fmla="*/ 3 w 28"/>
                <a:gd name="T1" fmla="*/ 19 h 27"/>
                <a:gd name="T2" fmla="*/ 9 w 28"/>
                <a:gd name="T3" fmla="*/ 3 h 27"/>
                <a:gd name="T4" fmla="*/ 25 w 28"/>
                <a:gd name="T5" fmla="*/ 8 h 27"/>
                <a:gd name="T6" fmla="*/ 19 w 28"/>
                <a:gd name="T7" fmla="*/ 24 h 27"/>
                <a:gd name="T8" fmla="*/ 3 w 28"/>
                <a:gd name="T9" fmla="*/ 19 h 27"/>
              </a:gdLst>
              <a:ahLst/>
              <a:cxnLst>
                <a:cxn ang="0">
                  <a:pos x="T0" y="T1"/>
                </a:cxn>
                <a:cxn ang="0">
                  <a:pos x="T2" y="T3"/>
                </a:cxn>
                <a:cxn ang="0">
                  <a:pos x="T4" y="T5"/>
                </a:cxn>
                <a:cxn ang="0">
                  <a:pos x="T6" y="T7"/>
                </a:cxn>
                <a:cxn ang="0">
                  <a:pos x="T8" y="T9"/>
                </a:cxn>
              </a:cxnLst>
              <a:rect l="0" t="0" r="r" b="b"/>
              <a:pathLst>
                <a:path w="28" h="27">
                  <a:moveTo>
                    <a:pt x="3" y="19"/>
                  </a:moveTo>
                  <a:cubicBezTo>
                    <a:pt x="0" y="13"/>
                    <a:pt x="3" y="6"/>
                    <a:pt x="9" y="3"/>
                  </a:cubicBezTo>
                  <a:cubicBezTo>
                    <a:pt x="14" y="0"/>
                    <a:pt x="22" y="2"/>
                    <a:pt x="25" y="8"/>
                  </a:cubicBezTo>
                  <a:cubicBezTo>
                    <a:pt x="28" y="14"/>
                    <a:pt x="25" y="21"/>
                    <a:pt x="19" y="24"/>
                  </a:cubicBezTo>
                  <a:cubicBezTo>
                    <a:pt x="14" y="27"/>
                    <a:pt x="6" y="25"/>
                    <a:pt x="3" y="19"/>
                  </a:cubicBezTo>
                  <a:close/>
                </a:path>
              </a:pathLst>
            </a:custGeom>
            <a:solidFill>
              <a:srgbClr val="3333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
            <p:cNvSpPr/>
            <p:nvPr/>
          </p:nvSpPr>
          <p:spPr bwMode="auto">
            <a:xfrm>
              <a:off x="8770938" y="4259263"/>
              <a:ext cx="223838" cy="144463"/>
            </a:xfrm>
            <a:custGeom>
              <a:avLst/>
              <a:gdLst>
                <a:gd name="T0" fmla="*/ 110 w 120"/>
                <a:gd name="T1" fmla="*/ 30 h 78"/>
                <a:gd name="T2" fmla="*/ 23 w 120"/>
                <a:gd name="T3" fmla="*/ 75 h 78"/>
                <a:gd name="T4" fmla="*/ 3 w 120"/>
                <a:gd name="T5" fmla="*/ 68 h 78"/>
                <a:gd name="T6" fmla="*/ 3 w 120"/>
                <a:gd name="T7" fmla="*/ 68 h 78"/>
                <a:gd name="T8" fmla="*/ 10 w 120"/>
                <a:gd name="T9" fmla="*/ 48 h 78"/>
                <a:gd name="T10" fmla="*/ 96 w 120"/>
                <a:gd name="T11" fmla="*/ 4 h 78"/>
                <a:gd name="T12" fmla="*/ 116 w 120"/>
                <a:gd name="T13" fmla="*/ 10 h 78"/>
                <a:gd name="T14" fmla="*/ 116 w 120"/>
                <a:gd name="T15" fmla="*/ 10 h 78"/>
                <a:gd name="T16" fmla="*/ 110 w 120"/>
                <a:gd name="T17" fmla="*/ 3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8">
                  <a:moveTo>
                    <a:pt x="110" y="30"/>
                  </a:moveTo>
                  <a:cubicBezTo>
                    <a:pt x="23" y="75"/>
                    <a:pt x="23" y="75"/>
                    <a:pt x="23" y="75"/>
                  </a:cubicBezTo>
                  <a:cubicBezTo>
                    <a:pt x="16" y="78"/>
                    <a:pt x="7" y="75"/>
                    <a:pt x="3" y="68"/>
                  </a:cubicBezTo>
                  <a:cubicBezTo>
                    <a:pt x="3" y="68"/>
                    <a:pt x="3" y="68"/>
                    <a:pt x="3" y="68"/>
                  </a:cubicBezTo>
                  <a:cubicBezTo>
                    <a:pt x="0" y="61"/>
                    <a:pt x="2" y="52"/>
                    <a:pt x="10" y="48"/>
                  </a:cubicBezTo>
                  <a:cubicBezTo>
                    <a:pt x="96" y="4"/>
                    <a:pt x="96" y="4"/>
                    <a:pt x="96" y="4"/>
                  </a:cubicBezTo>
                  <a:cubicBezTo>
                    <a:pt x="104" y="0"/>
                    <a:pt x="112" y="3"/>
                    <a:pt x="116" y="10"/>
                  </a:cubicBezTo>
                  <a:cubicBezTo>
                    <a:pt x="116" y="10"/>
                    <a:pt x="116" y="10"/>
                    <a:pt x="116" y="10"/>
                  </a:cubicBezTo>
                  <a:cubicBezTo>
                    <a:pt x="120" y="17"/>
                    <a:pt x="117" y="26"/>
                    <a:pt x="110" y="30"/>
                  </a:cubicBezTo>
                  <a:close/>
                </a:path>
              </a:pathLst>
            </a:custGeom>
            <a:solidFill>
              <a:srgbClr val="3333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1"/>
            <p:cNvSpPr>
              <a:spLocks noChangeArrowheads="1"/>
            </p:cNvSpPr>
            <p:nvPr/>
          </p:nvSpPr>
          <p:spPr bwMode="auto">
            <a:xfrm rot="19920000">
              <a:off x="8897938" y="4468813"/>
              <a:ext cx="3651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700" b="0" i="0" u="none" strike="noStrike" cap="none" normalizeH="0" baseline="0">
                  <a:ln>
                    <a:noFill/>
                  </a:ln>
                  <a:solidFill>
                    <a:srgbClr val="8F959E"/>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Freeform 12"/>
            <p:cNvSpPr/>
            <p:nvPr/>
          </p:nvSpPr>
          <p:spPr bwMode="auto">
            <a:xfrm>
              <a:off x="9217025" y="4270375"/>
              <a:ext cx="63500" cy="76200"/>
            </a:xfrm>
            <a:custGeom>
              <a:avLst/>
              <a:gdLst>
                <a:gd name="T0" fmla="*/ 40 w 40"/>
                <a:gd name="T1" fmla="*/ 39 h 48"/>
                <a:gd name="T2" fmla="*/ 20 w 40"/>
                <a:gd name="T3" fmla="*/ 48 h 48"/>
                <a:gd name="T4" fmla="*/ 0 w 40"/>
                <a:gd name="T5" fmla="*/ 10 h 48"/>
                <a:gd name="T6" fmla="*/ 20 w 40"/>
                <a:gd name="T7" fmla="*/ 0 h 48"/>
                <a:gd name="T8" fmla="*/ 40 w 40"/>
                <a:gd name="T9" fmla="*/ 39 h 48"/>
              </a:gdLst>
              <a:ahLst/>
              <a:cxnLst>
                <a:cxn ang="0">
                  <a:pos x="T0" y="T1"/>
                </a:cxn>
                <a:cxn ang="0">
                  <a:pos x="T2" y="T3"/>
                </a:cxn>
                <a:cxn ang="0">
                  <a:pos x="T4" y="T5"/>
                </a:cxn>
                <a:cxn ang="0">
                  <a:pos x="T6" y="T7"/>
                </a:cxn>
                <a:cxn ang="0">
                  <a:pos x="T8" y="T9"/>
                </a:cxn>
              </a:cxnLst>
              <a:rect l="0" t="0" r="r" b="b"/>
              <a:pathLst>
                <a:path w="40" h="48">
                  <a:moveTo>
                    <a:pt x="40" y="39"/>
                  </a:moveTo>
                  <a:lnTo>
                    <a:pt x="20" y="48"/>
                  </a:lnTo>
                  <a:lnTo>
                    <a:pt x="0" y="10"/>
                  </a:lnTo>
                  <a:lnTo>
                    <a:pt x="20" y="0"/>
                  </a:lnTo>
                  <a:lnTo>
                    <a:pt x="40" y="39"/>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8" name="Freeform 13"/>
            <p:cNvSpPr/>
            <p:nvPr/>
          </p:nvSpPr>
          <p:spPr bwMode="auto">
            <a:xfrm>
              <a:off x="9267825" y="4368800"/>
              <a:ext cx="63500" cy="76200"/>
            </a:xfrm>
            <a:custGeom>
              <a:avLst/>
              <a:gdLst>
                <a:gd name="T0" fmla="*/ 40 w 40"/>
                <a:gd name="T1" fmla="*/ 38 h 48"/>
                <a:gd name="T2" fmla="*/ 20 w 40"/>
                <a:gd name="T3" fmla="*/ 48 h 48"/>
                <a:gd name="T4" fmla="*/ 0 w 40"/>
                <a:gd name="T5" fmla="*/ 9 h 48"/>
                <a:gd name="T6" fmla="*/ 20 w 40"/>
                <a:gd name="T7" fmla="*/ 0 h 48"/>
                <a:gd name="T8" fmla="*/ 40 w 40"/>
                <a:gd name="T9" fmla="*/ 38 h 48"/>
              </a:gdLst>
              <a:ahLst/>
              <a:cxnLst>
                <a:cxn ang="0">
                  <a:pos x="T0" y="T1"/>
                </a:cxn>
                <a:cxn ang="0">
                  <a:pos x="T2" y="T3"/>
                </a:cxn>
                <a:cxn ang="0">
                  <a:pos x="T4" y="T5"/>
                </a:cxn>
                <a:cxn ang="0">
                  <a:pos x="T6" y="T7"/>
                </a:cxn>
                <a:cxn ang="0">
                  <a:pos x="T8" y="T9"/>
                </a:cxn>
              </a:cxnLst>
              <a:rect l="0" t="0" r="r" b="b"/>
              <a:pathLst>
                <a:path w="40" h="48">
                  <a:moveTo>
                    <a:pt x="40" y="38"/>
                  </a:moveTo>
                  <a:lnTo>
                    <a:pt x="20" y="48"/>
                  </a:lnTo>
                  <a:lnTo>
                    <a:pt x="0" y="9"/>
                  </a:lnTo>
                  <a:lnTo>
                    <a:pt x="20" y="0"/>
                  </a:lnTo>
                  <a:lnTo>
                    <a:pt x="40" y="38"/>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9" name="Freeform 14"/>
            <p:cNvSpPr/>
            <p:nvPr/>
          </p:nvSpPr>
          <p:spPr bwMode="auto">
            <a:xfrm>
              <a:off x="8805863" y="4905375"/>
              <a:ext cx="61913" cy="76200"/>
            </a:xfrm>
            <a:custGeom>
              <a:avLst/>
              <a:gdLst>
                <a:gd name="T0" fmla="*/ 39 w 39"/>
                <a:gd name="T1" fmla="*/ 37 h 48"/>
                <a:gd name="T2" fmla="*/ 20 w 39"/>
                <a:gd name="T3" fmla="*/ 48 h 48"/>
                <a:gd name="T4" fmla="*/ 0 w 39"/>
                <a:gd name="T5" fmla="*/ 9 h 48"/>
                <a:gd name="T6" fmla="*/ 20 w 39"/>
                <a:gd name="T7" fmla="*/ 0 h 48"/>
                <a:gd name="T8" fmla="*/ 39 w 39"/>
                <a:gd name="T9" fmla="*/ 37 h 48"/>
              </a:gdLst>
              <a:ahLst/>
              <a:cxnLst>
                <a:cxn ang="0">
                  <a:pos x="T0" y="T1"/>
                </a:cxn>
                <a:cxn ang="0">
                  <a:pos x="T2" y="T3"/>
                </a:cxn>
                <a:cxn ang="0">
                  <a:pos x="T4" y="T5"/>
                </a:cxn>
                <a:cxn ang="0">
                  <a:pos x="T6" y="T7"/>
                </a:cxn>
                <a:cxn ang="0">
                  <a:pos x="T8" y="T9"/>
                </a:cxn>
              </a:cxnLst>
              <a:rect l="0" t="0" r="r" b="b"/>
              <a:pathLst>
                <a:path w="39" h="48">
                  <a:moveTo>
                    <a:pt x="39" y="37"/>
                  </a:moveTo>
                  <a:lnTo>
                    <a:pt x="20" y="48"/>
                  </a:lnTo>
                  <a:lnTo>
                    <a:pt x="0" y="9"/>
                  </a:lnTo>
                  <a:lnTo>
                    <a:pt x="20" y="0"/>
                  </a:lnTo>
                  <a:lnTo>
                    <a:pt x="39" y="37"/>
                  </a:lnTo>
                  <a:close/>
                </a:path>
              </a:pathLst>
            </a:custGeom>
            <a:solidFill>
              <a:srgbClr val="8F959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0" name="Freeform 15"/>
            <p:cNvSpPr/>
            <p:nvPr/>
          </p:nvSpPr>
          <p:spPr bwMode="auto">
            <a:xfrm>
              <a:off x="7207250" y="4945063"/>
              <a:ext cx="341313" cy="274638"/>
            </a:xfrm>
            <a:custGeom>
              <a:avLst/>
              <a:gdLst>
                <a:gd name="T0" fmla="*/ 90 w 184"/>
                <a:gd name="T1" fmla="*/ 143 h 148"/>
                <a:gd name="T2" fmla="*/ 54 w 184"/>
                <a:gd name="T3" fmla="*/ 137 h 148"/>
                <a:gd name="T4" fmla="*/ 6 w 184"/>
                <a:gd name="T5" fmla="*/ 68 h 148"/>
                <a:gd name="T6" fmla="*/ 10 w 184"/>
                <a:gd name="T7" fmla="*/ 44 h 148"/>
                <a:gd name="T8" fmla="*/ 38 w 184"/>
                <a:gd name="T9" fmla="*/ 12 h 148"/>
                <a:gd name="T10" fmla="*/ 53 w 184"/>
                <a:gd name="T11" fmla="*/ 8 h 148"/>
                <a:gd name="T12" fmla="*/ 132 w 184"/>
                <a:gd name="T13" fmla="*/ 14 h 148"/>
                <a:gd name="T14" fmla="*/ 155 w 184"/>
                <a:gd name="T15" fmla="*/ 25 h 148"/>
                <a:gd name="T16" fmla="*/ 175 w 184"/>
                <a:gd name="T17" fmla="*/ 77 h 148"/>
                <a:gd name="T18" fmla="*/ 164 w 184"/>
                <a:gd name="T19" fmla="*/ 102 h 148"/>
                <a:gd name="T20" fmla="*/ 90 w 184"/>
                <a:gd name="T21" fmla="*/ 14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148">
                  <a:moveTo>
                    <a:pt x="90" y="143"/>
                  </a:moveTo>
                  <a:cubicBezTo>
                    <a:pt x="54" y="137"/>
                    <a:pt x="54" y="137"/>
                    <a:pt x="54" y="137"/>
                  </a:cubicBezTo>
                  <a:cubicBezTo>
                    <a:pt x="22" y="131"/>
                    <a:pt x="0" y="100"/>
                    <a:pt x="6" y="68"/>
                  </a:cubicBezTo>
                  <a:cubicBezTo>
                    <a:pt x="10" y="44"/>
                    <a:pt x="10" y="44"/>
                    <a:pt x="10" y="44"/>
                  </a:cubicBezTo>
                  <a:cubicBezTo>
                    <a:pt x="12" y="29"/>
                    <a:pt x="23" y="17"/>
                    <a:pt x="38" y="12"/>
                  </a:cubicBezTo>
                  <a:cubicBezTo>
                    <a:pt x="53" y="8"/>
                    <a:pt x="53" y="8"/>
                    <a:pt x="53" y="8"/>
                  </a:cubicBezTo>
                  <a:cubicBezTo>
                    <a:pt x="79" y="0"/>
                    <a:pt x="107" y="3"/>
                    <a:pt x="132" y="14"/>
                  </a:cubicBezTo>
                  <a:cubicBezTo>
                    <a:pt x="155" y="25"/>
                    <a:pt x="155" y="25"/>
                    <a:pt x="155" y="25"/>
                  </a:cubicBezTo>
                  <a:cubicBezTo>
                    <a:pt x="175" y="34"/>
                    <a:pt x="184" y="57"/>
                    <a:pt x="175" y="77"/>
                  </a:cubicBezTo>
                  <a:cubicBezTo>
                    <a:pt x="164" y="102"/>
                    <a:pt x="164" y="102"/>
                    <a:pt x="164" y="102"/>
                  </a:cubicBezTo>
                  <a:cubicBezTo>
                    <a:pt x="152" y="132"/>
                    <a:pt x="121" y="148"/>
                    <a:pt x="90" y="143"/>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1" name="Line 16"/>
            <p:cNvSpPr>
              <a:spLocks noChangeShapeType="1"/>
            </p:cNvSpPr>
            <p:nvPr/>
          </p:nvSpPr>
          <p:spPr bwMode="auto">
            <a:xfrm flipH="1" flipV="1">
              <a:off x="7164388" y="5014913"/>
              <a:ext cx="60325" cy="1111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Freeform 17"/>
            <p:cNvSpPr/>
            <p:nvPr/>
          </p:nvSpPr>
          <p:spPr bwMode="auto">
            <a:xfrm>
              <a:off x="7651750" y="5021263"/>
              <a:ext cx="317500" cy="279400"/>
            </a:xfrm>
            <a:custGeom>
              <a:avLst/>
              <a:gdLst>
                <a:gd name="T0" fmla="*/ 60 w 171"/>
                <a:gd name="T1" fmla="*/ 138 h 150"/>
                <a:gd name="T2" fmla="*/ 96 w 171"/>
                <a:gd name="T3" fmla="*/ 144 h 150"/>
                <a:gd name="T4" fmla="*/ 165 w 171"/>
                <a:gd name="T5" fmla="*/ 95 h 150"/>
                <a:gd name="T6" fmla="*/ 169 w 171"/>
                <a:gd name="T7" fmla="*/ 71 h 150"/>
                <a:gd name="T8" fmla="*/ 153 w 171"/>
                <a:gd name="T9" fmla="*/ 32 h 150"/>
                <a:gd name="T10" fmla="*/ 140 w 171"/>
                <a:gd name="T11" fmla="*/ 23 h 150"/>
                <a:gd name="T12" fmla="*/ 63 w 171"/>
                <a:gd name="T13" fmla="*/ 2 h 150"/>
                <a:gd name="T14" fmla="*/ 38 w 171"/>
                <a:gd name="T15" fmla="*/ 5 h 150"/>
                <a:gd name="T16" fmla="*/ 2 w 171"/>
                <a:gd name="T17" fmla="*/ 47 h 150"/>
                <a:gd name="T18" fmla="*/ 4 w 171"/>
                <a:gd name="T19" fmla="*/ 75 h 150"/>
                <a:gd name="T20" fmla="*/ 60 w 171"/>
                <a:gd name="T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50">
                  <a:moveTo>
                    <a:pt x="60" y="138"/>
                  </a:moveTo>
                  <a:cubicBezTo>
                    <a:pt x="96" y="144"/>
                    <a:pt x="96" y="144"/>
                    <a:pt x="96" y="144"/>
                  </a:cubicBezTo>
                  <a:cubicBezTo>
                    <a:pt x="128" y="150"/>
                    <a:pt x="159" y="128"/>
                    <a:pt x="165" y="95"/>
                  </a:cubicBezTo>
                  <a:cubicBezTo>
                    <a:pt x="169" y="71"/>
                    <a:pt x="169" y="71"/>
                    <a:pt x="169" y="71"/>
                  </a:cubicBezTo>
                  <a:cubicBezTo>
                    <a:pt x="171" y="56"/>
                    <a:pt x="165" y="41"/>
                    <a:pt x="153" y="32"/>
                  </a:cubicBezTo>
                  <a:cubicBezTo>
                    <a:pt x="140" y="23"/>
                    <a:pt x="140" y="23"/>
                    <a:pt x="140" y="23"/>
                  </a:cubicBezTo>
                  <a:cubicBezTo>
                    <a:pt x="118" y="7"/>
                    <a:pt x="90" y="0"/>
                    <a:pt x="63" y="2"/>
                  </a:cubicBezTo>
                  <a:cubicBezTo>
                    <a:pt x="38" y="5"/>
                    <a:pt x="38" y="5"/>
                    <a:pt x="38" y="5"/>
                  </a:cubicBezTo>
                  <a:cubicBezTo>
                    <a:pt x="16" y="7"/>
                    <a:pt x="0" y="26"/>
                    <a:pt x="2" y="47"/>
                  </a:cubicBezTo>
                  <a:cubicBezTo>
                    <a:pt x="4" y="75"/>
                    <a:pt x="4" y="75"/>
                    <a:pt x="4" y="75"/>
                  </a:cubicBezTo>
                  <a:cubicBezTo>
                    <a:pt x="6" y="107"/>
                    <a:pt x="29" y="133"/>
                    <a:pt x="60" y="138"/>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3" name="Line 18"/>
            <p:cNvSpPr>
              <a:spLocks noChangeShapeType="1"/>
            </p:cNvSpPr>
            <p:nvPr/>
          </p:nvSpPr>
          <p:spPr bwMode="auto">
            <a:xfrm>
              <a:off x="7966075" y="5153025"/>
              <a:ext cx="60325" cy="1111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7535863" y="4991100"/>
              <a:ext cx="123825" cy="69850"/>
            </a:xfrm>
            <a:custGeom>
              <a:avLst/>
              <a:gdLst>
                <a:gd name="T0" fmla="*/ 0 w 67"/>
                <a:gd name="T1" fmla="*/ 26 h 38"/>
                <a:gd name="T2" fmla="*/ 67 w 67"/>
                <a:gd name="T3" fmla="*/ 38 h 38"/>
              </a:gdLst>
              <a:ahLst/>
              <a:cxnLst>
                <a:cxn ang="0">
                  <a:pos x="T0" y="T1"/>
                </a:cxn>
                <a:cxn ang="0">
                  <a:pos x="T2" y="T3"/>
                </a:cxn>
              </a:cxnLst>
              <a:rect l="0" t="0" r="r" b="b"/>
              <a:pathLst>
                <a:path w="67" h="38">
                  <a:moveTo>
                    <a:pt x="0" y="26"/>
                  </a:moveTo>
                  <a:cubicBezTo>
                    <a:pt x="0" y="26"/>
                    <a:pt x="40" y="0"/>
                    <a:pt x="67" y="38"/>
                  </a:cubicBezTo>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7666038" y="5035550"/>
              <a:ext cx="220663" cy="84138"/>
            </a:xfrm>
            <a:custGeom>
              <a:avLst/>
              <a:gdLst>
                <a:gd name="T0" fmla="*/ 1 w 119"/>
                <a:gd name="T1" fmla="*/ 39 h 45"/>
                <a:gd name="T2" fmla="*/ 1 w 119"/>
                <a:gd name="T3" fmla="*/ 44 h 45"/>
                <a:gd name="T4" fmla="*/ 119 w 119"/>
                <a:gd name="T5" fmla="*/ 15 h 45"/>
                <a:gd name="T6" fmla="*/ 84 w 119"/>
                <a:gd name="T7" fmla="*/ 2 h 45"/>
                <a:gd name="T8" fmla="*/ 56 w 119"/>
                <a:gd name="T9" fmla="*/ 1 h 45"/>
                <a:gd name="T10" fmla="*/ 30 w 119"/>
                <a:gd name="T11" fmla="*/ 4 h 45"/>
                <a:gd name="T12" fmla="*/ 1 w 119"/>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119" h="45">
                  <a:moveTo>
                    <a:pt x="1" y="39"/>
                  </a:moveTo>
                  <a:cubicBezTo>
                    <a:pt x="1" y="44"/>
                    <a:pt x="1" y="44"/>
                    <a:pt x="1" y="44"/>
                  </a:cubicBezTo>
                  <a:cubicBezTo>
                    <a:pt x="48" y="45"/>
                    <a:pt x="91" y="34"/>
                    <a:pt x="119" y="15"/>
                  </a:cubicBezTo>
                  <a:cubicBezTo>
                    <a:pt x="108" y="9"/>
                    <a:pt x="96" y="5"/>
                    <a:pt x="84" y="2"/>
                  </a:cubicBezTo>
                  <a:cubicBezTo>
                    <a:pt x="75" y="1"/>
                    <a:pt x="65" y="0"/>
                    <a:pt x="56" y="1"/>
                  </a:cubicBezTo>
                  <a:cubicBezTo>
                    <a:pt x="30" y="4"/>
                    <a:pt x="30" y="4"/>
                    <a:pt x="30" y="4"/>
                  </a:cubicBezTo>
                  <a:cubicBezTo>
                    <a:pt x="13" y="6"/>
                    <a:pt x="0" y="21"/>
                    <a:pt x="1"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1"/>
            <p:cNvSpPr/>
            <p:nvPr/>
          </p:nvSpPr>
          <p:spPr bwMode="auto">
            <a:xfrm>
              <a:off x="7321550" y="4959350"/>
              <a:ext cx="212725" cy="131763"/>
            </a:xfrm>
            <a:custGeom>
              <a:avLst/>
              <a:gdLst>
                <a:gd name="T0" fmla="*/ 105 w 114"/>
                <a:gd name="T1" fmla="*/ 71 h 71"/>
                <a:gd name="T2" fmla="*/ 107 w 114"/>
                <a:gd name="T3" fmla="*/ 66 h 71"/>
                <a:gd name="T4" fmla="*/ 90 w 114"/>
                <a:gd name="T5" fmla="*/ 23 h 71"/>
                <a:gd name="T6" fmla="*/ 90 w 114"/>
                <a:gd name="T7" fmla="*/ 23 h 71"/>
                <a:gd name="T8" fmla="*/ 67 w 114"/>
                <a:gd name="T9" fmla="*/ 13 h 71"/>
                <a:gd name="T10" fmla="*/ 0 w 114"/>
                <a:gd name="T11" fmla="*/ 5 h 71"/>
                <a:gd name="T12" fmla="*/ 105 w 114"/>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14" h="71">
                  <a:moveTo>
                    <a:pt x="105" y="71"/>
                  </a:moveTo>
                  <a:cubicBezTo>
                    <a:pt x="107" y="66"/>
                    <a:pt x="107" y="66"/>
                    <a:pt x="107" y="66"/>
                  </a:cubicBezTo>
                  <a:cubicBezTo>
                    <a:pt x="114" y="50"/>
                    <a:pt x="107" y="31"/>
                    <a:pt x="90" y="23"/>
                  </a:cubicBezTo>
                  <a:cubicBezTo>
                    <a:pt x="90" y="23"/>
                    <a:pt x="90" y="23"/>
                    <a:pt x="90" y="23"/>
                  </a:cubicBezTo>
                  <a:cubicBezTo>
                    <a:pt x="67" y="13"/>
                    <a:pt x="67" y="13"/>
                    <a:pt x="67" y="13"/>
                  </a:cubicBezTo>
                  <a:cubicBezTo>
                    <a:pt x="46" y="3"/>
                    <a:pt x="23" y="0"/>
                    <a:pt x="0" y="5"/>
                  </a:cubicBezTo>
                  <a:cubicBezTo>
                    <a:pt x="21" y="33"/>
                    <a:pt x="59" y="57"/>
                    <a:pt x="105"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Oval 22"/>
            <p:cNvSpPr>
              <a:spLocks noChangeArrowheads="1"/>
            </p:cNvSpPr>
            <p:nvPr/>
          </p:nvSpPr>
          <p:spPr bwMode="auto">
            <a:xfrm>
              <a:off x="6424613" y="3767138"/>
              <a:ext cx="758825" cy="758825"/>
            </a:xfrm>
            <a:prstGeom prst="ellipse">
              <a:avLst/>
            </a:pr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8" name="Freeform 23"/>
            <p:cNvSpPr/>
            <p:nvPr/>
          </p:nvSpPr>
          <p:spPr bwMode="auto">
            <a:xfrm>
              <a:off x="6530975" y="3871913"/>
              <a:ext cx="717550" cy="549275"/>
            </a:xfrm>
            <a:custGeom>
              <a:avLst/>
              <a:gdLst>
                <a:gd name="T0" fmla="*/ 365 w 386"/>
                <a:gd name="T1" fmla="*/ 126 h 295"/>
                <a:gd name="T2" fmla="*/ 293 w 386"/>
                <a:gd name="T3" fmla="*/ 126 h 295"/>
                <a:gd name="T4" fmla="*/ 147 w 386"/>
                <a:gd name="T5" fmla="*/ 0 h 295"/>
                <a:gd name="T6" fmla="*/ 0 w 386"/>
                <a:gd name="T7" fmla="*/ 148 h 295"/>
                <a:gd name="T8" fmla="*/ 147 w 386"/>
                <a:gd name="T9" fmla="*/ 295 h 295"/>
                <a:gd name="T10" fmla="*/ 293 w 386"/>
                <a:gd name="T11" fmla="*/ 169 h 295"/>
                <a:gd name="T12" fmla="*/ 365 w 386"/>
                <a:gd name="T13" fmla="*/ 169 h 295"/>
                <a:gd name="T14" fmla="*/ 386 w 386"/>
                <a:gd name="T15" fmla="*/ 148 h 295"/>
                <a:gd name="T16" fmla="*/ 365 w 386"/>
                <a:gd name="T17" fmla="*/ 12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295">
                  <a:moveTo>
                    <a:pt x="365" y="126"/>
                  </a:moveTo>
                  <a:cubicBezTo>
                    <a:pt x="293" y="126"/>
                    <a:pt x="293" y="126"/>
                    <a:pt x="293" y="126"/>
                  </a:cubicBezTo>
                  <a:cubicBezTo>
                    <a:pt x="283" y="55"/>
                    <a:pt x="221" y="0"/>
                    <a:pt x="147" y="0"/>
                  </a:cubicBezTo>
                  <a:cubicBezTo>
                    <a:pt x="66" y="0"/>
                    <a:pt x="0" y="66"/>
                    <a:pt x="0" y="148"/>
                  </a:cubicBezTo>
                  <a:cubicBezTo>
                    <a:pt x="0" y="229"/>
                    <a:pt x="66" y="295"/>
                    <a:pt x="147" y="295"/>
                  </a:cubicBezTo>
                  <a:cubicBezTo>
                    <a:pt x="221" y="295"/>
                    <a:pt x="283" y="240"/>
                    <a:pt x="293" y="169"/>
                  </a:cubicBezTo>
                  <a:cubicBezTo>
                    <a:pt x="365" y="169"/>
                    <a:pt x="365" y="169"/>
                    <a:pt x="365" y="169"/>
                  </a:cubicBezTo>
                  <a:cubicBezTo>
                    <a:pt x="377" y="169"/>
                    <a:pt x="386" y="159"/>
                    <a:pt x="386" y="148"/>
                  </a:cubicBezTo>
                  <a:cubicBezTo>
                    <a:pt x="386" y="136"/>
                    <a:pt x="377" y="126"/>
                    <a:pt x="365" y="126"/>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9" name="Oval 24"/>
            <p:cNvSpPr>
              <a:spLocks noChangeArrowheads="1"/>
            </p:cNvSpPr>
            <p:nvPr/>
          </p:nvSpPr>
          <p:spPr bwMode="auto">
            <a:xfrm>
              <a:off x="6586538" y="3929063"/>
              <a:ext cx="436563" cy="433388"/>
            </a:xfrm>
            <a:prstGeom prst="ellipse">
              <a:avLst/>
            </a:pr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0" name="Freeform 25"/>
            <p:cNvSpPr/>
            <p:nvPr/>
          </p:nvSpPr>
          <p:spPr bwMode="auto">
            <a:xfrm>
              <a:off x="6599238" y="3941763"/>
              <a:ext cx="344488" cy="342900"/>
            </a:xfrm>
            <a:custGeom>
              <a:avLst/>
              <a:gdLst>
                <a:gd name="T0" fmla="*/ 185 w 185"/>
                <a:gd name="T1" fmla="*/ 29 h 184"/>
                <a:gd name="T2" fmla="*/ 110 w 185"/>
                <a:gd name="T3" fmla="*/ 0 h 184"/>
                <a:gd name="T4" fmla="*/ 0 w 185"/>
                <a:gd name="T5" fmla="*/ 110 h 184"/>
                <a:gd name="T6" fmla="*/ 29 w 185"/>
                <a:gd name="T7" fmla="*/ 184 h 184"/>
                <a:gd name="T8" fmla="*/ 24 w 185"/>
                <a:gd name="T9" fmla="*/ 147 h 184"/>
                <a:gd name="T10" fmla="*/ 148 w 185"/>
                <a:gd name="T11" fmla="*/ 23 h 184"/>
                <a:gd name="T12" fmla="*/ 185 w 185"/>
                <a:gd name="T13" fmla="*/ 29 h 184"/>
              </a:gdLst>
              <a:ahLst/>
              <a:cxnLst>
                <a:cxn ang="0">
                  <a:pos x="T0" y="T1"/>
                </a:cxn>
                <a:cxn ang="0">
                  <a:pos x="T2" y="T3"/>
                </a:cxn>
                <a:cxn ang="0">
                  <a:pos x="T4" y="T5"/>
                </a:cxn>
                <a:cxn ang="0">
                  <a:pos x="T6" y="T7"/>
                </a:cxn>
                <a:cxn ang="0">
                  <a:pos x="T8" y="T9"/>
                </a:cxn>
                <a:cxn ang="0">
                  <a:pos x="T10" y="T11"/>
                </a:cxn>
                <a:cxn ang="0">
                  <a:pos x="T12" y="T13"/>
                </a:cxn>
              </a:cxnLst>
              <a:rect l="0" t="0" r="r" b="b"/>
              <a:pathLst>
                <a:path w="185" h="184">
                  <a:moveTo>
                    <a:pt x="185" y="29"/>
                  </a:moveTo>
                  <a:cubicBezTo>
                    <a:pt x="165" y="10"/>
                    <a:pt x="138" y="0"/>
                    <a:pt x="110" y="0"/>
                  </a:cubicBezTo>
                  <a:cubicBezTo>
                    <a:pt x="50" y="0"/>
                    <a:pt x="0" y="49"/>
                    <a:pt x="0" y="110"/>
                  </a:cubicBezTo>
                  <a:cubicBezTo>
                    <a:pt x="0" y="138"/>
                    <a:pt x="11" y="164"/>
                    <a:pt x="29" y="184"/>
                  </a:cubicBezTo>
                  <a:cubicBezTo>
                    <a:pt x="26" y="172"/>
                    <a:pt x="24" y="160"/>
                    <a:pt x="24" y="147"/>
                  </a:cubicBezTo>
                  <a:cubicBezTo>
                    <a:pt x="24" y="79"/>
                    <a:pt x="79" y="23"/>
                    <a:pt x="148" y="23"/>
                  </a:cubicBezTo>
                  <a:cubicBezTo>
                    <a:pt x="160" y="23"/>
                    <a:pt x="173" y="25"/>
                    <a:pt x="185"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6"/>
            <p:cNvSpPr/>
            <p:nvPr/>
          </p:nvSpPr>
          <p:spPr bwMode="auto">
            <a:xfrm>
              <a:off x="8605838" y="2489200"/>
              <a:ext cx="2268538" cy="1836738"/>
            </a:xfrm>
            <a:custGeom>
              <a:avLst/>
              <a:gdLst>
                <a:gd name="T0" fmla="*/ 932 w 1220"/>
                <a:gd name="T1" fmla="*/ 975 h 986"/>
                <a:gd name="T2" fmla="*/ 41 w 1220"/>
                <a:gd name="T3" fmla="*/ 627 h 986"/>
                <a:gd name="T4" fmla="*/ 11 w 1220"/>
                <a:gd name="T5" fmla="*/ 557 h 986"/>
                <a:gd name="T6" fmla="*/ 228 w 1220"/>
                <a:gd name="T7" fmla="*/ 0 h 986"/>
                <a:gd name="T8" fmla="*/ 1220 w 1220"/>
                <a:gd name="T9" fmla="*/ 388 h 986"/>
                <a:gd name="T10" fmla="*/ 1002 w 1220"/>
                <a:gd name="T11" fmla="*/ 944 h 986"/>
                <a:gd name="T12" fmla="*/ 932 w 1220"/>
                <a:gd name="T13" fmla="*/ 975 h 986"/>
              </a:gdLst>
              <a:ahLst/>
              <a:cxnLst>
                <a:cxn ang="0">
                  <a:pos x="T0" y="T1"/>
                </a:cxn>
                <a:cxn ang="0">
                  <a:pos x="T2" y="T3"/>
                </a:cxn>
                <a:cxn ang="0">
                  <a:pos x="T4" y="T5"/>
                </a:cxn>
                <a:cxn ang="0">
                  <a:pos x="T6" y="T7"/>
                </a:cxn>
                <a:cxn ang="0">
                  <a:pos x="T8" y="T9"/>
                </a:cxn>
                <a:cxn ang="0">
                  <a:pos x="T10" y="T11"/>
                </a:cxn>
                <a:cxn ang="0">
                  <a:pos x="T12" y="T13"/>
                </a:cxn>
              </a:cxnLst>
              <a:rect l="0" t="0" r="r" b="b"/>
              <a:pathLst>
                <a:path w="1220" h="986">
                  <a:moveTo>
                    <a:pt x="932" y="975"/>
                  </a:moveTo>
                  <a:cubicBezTo>
                    <a:pt x="41" y="627"/>
                    <a:pt x="41" y="627"/>
                    <a:pt x="41" y="627"/>
                  </a:cubicBezTo>
                  <a:cubicBezTo>
                    <a:pt x="13" y="616"/>
                    <a:pt x="0" y="585"/>
                    <a:pt x="11" y="557"/>
                  </a:cubicBezTo>
                  <a:cubicBezTo>
                    <a:pt x="228" y="0"/>
                    <a:pt x="228" y="0"/>
                    <a:pt x="228" y="0"/>
                  </a:cubicBezTo>
                  <a:cubicBezTo>
                    <a:pt x="1220" y="388"/>
                    <a:pt x="1220" y="388"/>
                    <a:pt x="1220" y="388"/>
                  </a:cubicBezTo>
                  <a:cubicBezTo>
                    <a:pt x="1002" y="944"/>
                    <a:pt x="1002" y="944"/>
                    <a:pt x="1002" y="944"/>
                  </a:cubicBezTo>
                  <a:cubicBezTo>
                    <a:pt x="991" y="972"/>
                    <a:pt x="960" y="986"/>
                    <a:pt x="932" y="975"/>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2" name="Freeform 27"/>
            <p:cNvSpPr/>
            <p:nvPr/>
          </p:nvSpPr>
          <p:spPr bwMode="auto">
            <a:xfrm>
              <a:off x="9017000" y="2273300"/>
              <a:ext cx="2014538" cy="938213"/>
            </a:xfrm>
            <a:custGeom>
              <a:avLst/>
              <a:gdLst>
                <a:gd name="T0" fmla="*/ 1170 w 1269"/>
                <a:gd name="T1" fmla="*/ 591 h 591"/>
                <a:gd name="T2" fmla="*/ 8 w 1269"/>
                <a:gd name="T3" fmla="*/ 136 h 591"/>
                <a:gd name="T4" fmla="*/ 0 w 1269"/>
                <a:gd name="T5" fmla="*/ 0 h 591"/>
                <a:gd name="T6" fmla="*/ 1269 w 1269"/>
                <a:gd name="T7" fmla="*/ 498 h 591"/>
                <a:gd name="T8" fmla="*/ 1170 w 1269"/>
                <a:gd name="T9" fmla="*/ 591 h 591"/>
              </a:gdLst>
              <a:ahLst/>
              <a:cxnLst>
                <a:cxn ang="0">
                  <a:pos x="T0" y="T1"/>
                </a:cxn>
                <a:cxn ang="0">
                  <a:pos x="T2" y="T3"/>
                </a:cxn>
                <a:cxn ang="0">
                  <a:pos x="T4" y="T5"/>
                </a:cxn>
                <a:cxn ang="0">
                  <a:pos x="T6" y="T7"/>
                </a:cxn>
                <a:cxn ang="0">
                  <a:pos x="T8" y="T9"/>
                </a:cxn>
              </a:cxnLst>
              <a:rect l="0" t="0" r="r" b="b"/>
              <a:pathLst>
                <a:path w="1269" h="591">
                  <a:moveTo>
                    <a:pt x="1170" y="591"/>
                  </a:moveTo>
                  <a:lnTo>
                    <a:pt x="8" y="136"/>
                  </a:lnTo>
                  <a:lnTo>
                    <a:pt x="0" y="0"/>
                  </a:lnTo>
                  <a:lnTo>
                    <a:pt x="1269" y="498"/>
                  </a:lnTo>
                  <a:lnTo>
                    <a:pt x="1170" y="591"/>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3" name="Freeform 28"/>
            <p:cNvSpPr/>
            <p:nvPr/>
          </p:nvSpPr>
          <p:spPr bwMode="auto">
            <a:xfrm>
              <a:off x="9017000" y="2190750"/>
              <a:ext cx="2035175" cy="873125"/>
            </a:xfrm>
            <a:custGeom>
              <a:avLst/>
              <a:gdLst>
                <a:gd name="T0" fmla="*/ 1050 w 1094"/>
                <a:gd name="T1" fmla="*/ 392 h 468"/>
                <a:gd name="T2" fmla="*/ 75 w 1094"/>
                <a:gd name="T3" fmla="*/ 12 h 468"/>
                <a:gd name="T4" fmla="*/ 0 w 1094"/>
                <a:gd name="T5" fmla="*/ 44 h 468"/>
                <a:gd name="T6" fmla="*/ 0 w 1094"/>
                <a:gd name="T7" fmla="*/ 44 h 468"/>
                <a:gd name="T8" fmla="*/ 1083 w 1094"/>
                <a:gd name="T9" fmla="*/ 468 h 468"/>
                <a:gd name="T10" fmla="*/ 1083 w 1094"/>
                <a:gd name="T11" fmla="*/ 468 h 468"/>
                <a:gd name="T12" fmla="*/ 1050 w 1094"/>
                <a:gd name="T13" fmla="*/ 392 h 468"/>
              </a:gdLst>
              <a:ahLst/>
              <a:cxnLst>
                <a:cxn ang="0">
                  <a:pos x="T0" y="T1"/>
                </a:cxn>
                <a:cxn ang="0">
                  <a:pos x="T2" y="T3"/>
                </a:cxn>
                <a:cxn ang="0">
                  <a:pos x="T4" y="T5"/>
                </a:cxn>
                <a:cxn ang="0">
                  <a:pos x="T6" y="T7"/>
                </a:cxn>
                <a:cxn ang="0">
                  <a:pos x="T8" y="T9"/>
                </a:cxn>
                <a:cxn ang="0">
                  <a:pos x="T10" y="T11"/>
                </a:cxn>
                <a:cxn ang="0">
                  <a:pos x="T12" y="T13"/>
                </a:cxn>
              </a:cxnLst>
              <a:rect l="0" t="0" r="r" b="b"/>
              <a:pathLst>
                <a:path w="1094" h="468">
                  <a:moveTo>
                    <a:pt x="1050" y="392"/>
                  </a:moveTo>
                  <a:cubicBezTo>
                    <a:pt x="75" y="12"/>
                    <a:pt x="75" y="12"/>
                    <a:pt x="75" y="12"/>
                  </a:cubicBezTo>
                  <a:cubicBezTo>
                    <a:pt x="45" y="0"/>
                    <a:pt x="11" y="15"/>
                    <a:pt x="0" y="44"/>
                  </a:cubicBezTo>
                  <a:cubicBezTo>
                    <a:pt x="0" y="44"/>
                    <a:pt x="0" y="44"/>
                    <a:pt x="0" y="44"/>
                  </a:cubicBezTo>
                  <a:cubicBezTo>
                    <a:pt x="1083" y="468"/>
                    <a:pt x="1083" y="468"/>
                    <a:pt x="1083" y="468"/>
                  </a:cubicBezTo>
                  <a:cubicBezTo>
                    <a:pt x="1083" y="468"/>
                    <a:pt x="1083" y="468"/>
                    <a:pt x="1083" y="468"/>
                  </a:cubicBezTo>
                  <a:cubicBezTo>
                    <a:pt x="1094" y="438"/>
                    <a:pt x="1080" y="404"/>
                    <a:pt x="1050" y="392"/>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4" name="Freeform 29"/>
            <p:cNvSpPr/>
            <p:nvPr/>
          </p:nvSpPr>
          <p:spPr bwMode="auto">
            <a:xfrm>
              <a:off x="9093200" y="2379663"/>
              <a:ext cx="1809750" cy="750888"/>
            </a:xfrm>
            <a:custGeom>
              <a:avLst/>
              <a:gdLst>
                <a:gd name="T0" fmla="*/ 2 w 1140"/>
                <a:gd name="T1" fmla="*/ 39 h 473"/>
                <a:gd name="T2" fmla="*/ 0 w 1140"/>
                <a:gd name="T3" fmla="*/ 0 h 473"/>
                <a:gd name="T4" fmla="*/ 1140 w 1140"/>
                <a:gd name="T5" fmla="*/ 446 h 473"/>
                <a:gd name="T6" fmla="*/ 1112 w 1140"/>
                <a:gd name="T7" fmla="*/ 473 h 473"/>
                <a:gd name="T8" fmla="*/ 2 w 1140"/>
                <a:gd name="T9" fmla="*/ 39 h 473"/>
              </a:gdLst>
              <a:ahLst/>
              <a:cxnLst>
                <a:cxn ang="0">
                  <a:pos x="T0" y="T1"/>
                </a:cxn>
                <a:cxn ang="0">
                  <a:pos x="T2" y="T3"/>
                </a:cxn>
                <a:cxn ang="0">
                  <a:pos x="T4" y="T5"/>
                </a:cxn>
                <a:cxn ang="0">
                  <a:pos x="T6" y="T7"/>
                </a:cxn>
                <a:cxn ang="0">
                  <a:pos x="T8" y="T9"/>
                </a:cxn>
              </a:cxnLst>
              <a:rect l="0" t="0" r="r" b="b"/>
              <a:pathLst>
                <a:path w="1140" h="473">
                  <a:moveTo>
                    <a:pt x="2" y="39"/>
                  </a:moveTo>
                  <a:lnTo>
                    <a:pt x="0" y="0"/>
                  </a:lnTo>
                  <a:lnTo>
                    <a:pt x="1140" y="446"/>
                  </a:lnTo>
                  <a:lnTo>
                    <a:pt x="1112" y="473"/>
                  </a:lnTo>
                  <a:lnTo>
                    <a:pt x="2" y="39"/>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5" name="Freeform 30"/>
            <p:cNvSpPr/>
            <p:nvPr/>
          </p:nvSpPr>
          <p:spPr bwMode="auto">
            <a:xfrm>
              <a:off x="9093200" y="2379663"/>
              <a:ext cx="1809750" cy="750888"/>
            </a:xfrm>
            <a:custGeom>
              <a:avLst/>
              <a:gdLst>
                <a:gd name="T0" fmla="*/ 2 w 1140"/>
                <a:gd name="T1" fmla="*/ 39 h 473"/>
                <a:gd name="T2" fmla="*/ 0 w 1140"/>
                <a:gd name="T3" fmla="*/ 0 h 473"/>
                <a:gd name="T4" fmla="*/ 1140 w 1140"/>
                <a:gd name="T5" fmla="*/ 446 h 473"/>
                <a:gd name="T6" fmla="*/ 1112 w 1140"/>
                <a:gd name="T7" fmla="*/ 473 h 473"/>
                <a:gd name="T8" fmla="*/ 2 w 1140"/>
                <a:gd name="T9" fmla="*/ 39 h 473"/>
              </a:gdLst>
              <a:ahLst/>
              <a:cxnLst>
                <a:cxn ang="0">
                  <a:pos x="T0" y="T1"/>
                </a:cxn>
                <a:cxn ang="0">
                  <a:pos x="T2" y="T3"/>
                </a:cxn>
                <a:cxn ang="0">
                  <a:pos x="T4" y="T5"/>
                </a:cxn>
                <a:cxn ang="0">
                  <a:pos x="T6" y="T7"/>
                </a:cxn>
                <a:cxn ang="0">
                  <a:pos x="T8" y="T9"/>
                </a:cxn>
              </a:cxnLst>
              <a:rect l="0" t="0" r="r" b="b"/>
              <a:pathLst>
                <a:path w="1140" h="473">
                  <a:moveTo>
                    <a:pt x="2" y="39"/>
                  </a:moveTo>
                  <a:lnTo>
                    <a:pt x="0" y="0"/>
                  </a:lnTo>
                  <a:lnTo>
                    <a:pt x="1140" y="446"/>
                  </a:lnTo>
                  <a:lnTo>
                    <a:pt x="1112" y="473"/>
                  </a:lnTo>
                  <a:lnTo>
                    <a:pt x="2" y="39"/>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 name="Freeform 31"/>
            <p:cNvSpPr/>
            <p:nvPr/>
          </p:nvSpPr>
          <p:spPr bwMode="auto">
            <a:xfrm>
              <a:off x="9307513" y="3581400"/>
              <a:ext cx="560388" cy="407988"/>
            </a:xfrm>
            <a:custGeom>
              <a:avLst/>
              <a:gdLst>
                <a:gd name="T0" fmla="*/ 353 w 353"/>
                <a:gd name="T1" fmla="*/ 116 h 257"/>
                <a:gd name="T2" fmla="*/ 55 w 353"/>
                <a:gd name="T3" fmla="*/ 0 h 257"/>
                <a:gd name="T4" fmla="*/ 0 w 353"/>
                <a:gd name="T5" fmla="*/ 139 h 257"/>
                <a:gd name="T6" fmla="*/ 298 w 353"/>
                <a:gd name="T7" fmla="*/ 257 h 257"/>
                <a:gd name="T8" fmla="*/ 353 w 353"/>
                <a:gd name="T9" fmla="*/ 116 h 257"/>
              </a:gdLst>
              <a:ahLst/>
              <a:cxnLst>
                <a:cxn ang="0">
                  <a:pos x="T0" y="T1"/>
                </a:cxn>
                <a:cxn ang="0">
                  <a:pos x="T2" y="T3"/>
                </a:cxn>
                <a:cxn ang="0">
                  <a:pos x="T4" y="T5"/>
                </a:cxn>
                <a:cxn ang="0">
                  <a:pos x="T6" y="T7"/>
                </a:cxn>
                <a:cxn ang="0">
                  <a:pos x="T8" y="T9"/>
                </a:cxn>
              </a:cxnLst>
              <a:rect l="0" t="0" r="r" b="b"/>
              <a:pathLst>
                <a:path w="353" h="257">
                  <a:moveTo>
                    <a:pt x="353" y="116"/>
                  </a:moveTo>
                  <a:lnTo>
                    <a:pt x="55" y="0"/>
                  </a:lnTo>
                  <a:lnTo>
                    <a:pt x="0" y="139"/>
                  </a:lnTo>
                  <a:lnTo>
                    <a:pt x="298" y="257"/>
                  </a:lnTo>
                  <a:lnTo>
                    <a:pt x="353" y="11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7" name="Freeform 32"/>
            <p:cNvSpPr/>
            <p:nvPr/>
          </p:nvSpPr>
          <p:spPr bwMode="auto">
            <a:xfrm>
              <a:off x="9334500" y="3733800"/>
              <a:ext cx="153988" cy="61913"/>
            </a:xfrm>
            <a:custGeom>
              <a:avLst/>
              <a:gdLst>
                <a:gd name="T0" fmla="*/ 0 w 97"/>
                <a:gd name="T1" fmla="*/ 0 h 39"/>
                <a:gd name="T2" fmla="*/ 97 w 97"/>
                <a:gd name="T3" fmla="*/ 39 h 39"/>
                <a:gd name="T4" fmla="*/ 0 w 97"/>
                <a:gd name="T5" fmla="*/ 0 h 39"/>
              </a:gdLst>
              <a:ahLst/>
              <a:cxnLst>
                <a:cxn ang="0">
                  <a:pos x="T0" y="T1"/>
                </a:cxn>
                <a:cxn ang="0">
                  <a:pos x="T2" y="T3"/>
                </a:cxn>
                <a:cxn ang="0">
                  <a:pos x="T4" y="T5"/>
                </a:cxn>
              </a:cxnLst>
              <a:rect l="0" t="0" r="r" b="b"/>
              <a:pathLst>
                <a:path w="97" h="39">
                  <a:moveTo>
                    <a:pt x="0" y="0"/>
                  </a:moveTo>
                  <a:lnTo>
                    <a:pt x="97" y="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Line 33"/>
            <p:cNvSpPr>
              <a:spLocks noChangeShapeType="1"/>
            </p:cNvSpPr>
            <p:nvPr/>
          </p:nvSpPr>
          <p:spPr bwMode="auto">
            <a:xfrm>
              <a:off x="9334500" y="3733800"/>
              <a:ext cx="153988" cy="6191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9" name="Freeform 34"/>
            <p:cNvSpPr/>
            <p:nvPr/>
          </p:nvSpPr>
          <p:spPr bwMode="auto">
            <a:xfrm>
              <a:off x="9653588" y="3859213"/>
              <a:ext cx="153988" cy="58738"/>
            </a:xfrm>
            <a:custGeom>
              <a:avLst/>
              <a:gdLst>
                <a:gd name="T0" fmla="*/ 0 w 97"/>
                <a:gd name="T1" fmla="*/ 0 h 37"/>
                <a:gd name="T2" fmla="*/ 97 w 97"/>
                <a:gd name="T3" fmla="*/ 37 h 37"/>
                <a:gd name="T4" fmla="*/ 0 w 97"/>
                <a:gd name="T5" fmla="*/ 0 h 37"/>
              </a:gdLst>
              <a:ahLst/>
              <a:cxnLst>
                <a:cxn ang="0">
                  <a:pos x="T0" y="T1"/>
                </a:cxn>
                <a:cxn ang="0">
                  <a:pos x="T2" y="T3"/>
                </a:cxn>
                <a:cxn ang="0">
                  <a:pos x="T4" y="T5"/>
                </a:cxn>
              </a:cxnLst>
              <a:rect l="0" t="0" r="r" b="b"/>
              <a:pathLst>
                <a:path w="97" h="37">
                  <a:moveTo>
                    <a:pt x="0" y="0"/>
                  </a:moveTo>
                  <a:lnTo>
                    <a:pt x="97" y="3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Line 35"/>
            <p:cNvSpPr>
              <a:spLocks noChangeShapeType="1"/>
            </p:cNvSpPr>
            <p:nvPr/>
          </p:nvSpPr>
          <p:spPr bwMode="auto">
            <a:xfrm>
              <a:off x="9653588" y="3859213"/>
              <a:ext cx="153988" cy="58738"/>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1" name="Freeform 36"/>
            <p:cNvSpPr/>
            <p:nvPr/>
          </p:nvSpPr>
          <p:spPr bwMode="auto">
            <a:xfrm>
              <a:off x="8890000" y="3206750"/>
              <a:ext cx="130175" cy="128588"/>
            </a:xfrm>
            <a:custGeom>
              <a:avLst/>
              <a:gdLst>
                <a:gd name="T0" fmla="*/ 82 w 82"/>
                <a:gd name="T1" fmla="*/ 22 h 81"/>
                <a:gd name="T2" fmla="*/ 24 w 82"/>
                <a:gd name="T3" fmla="*/ 0 h 81"/>
                <a:gd name="T4" fmla="*/ 0 w 82"/>
                <a:gd name="T5" fmla="*/ 59 h 81"/>
                <a:gd name="T6" fmla="*/ 59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4" y="0"/>
                  </a:lnTo>
                  <a:lnTo>
                    <a:pt x="0" y="59"/>
                  </a:lnTo>
                  <a:lnTo>
                    <a:pt x="59"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42" name="Freeform 37"/>
            <p:cNvSpPr/>
            <p:nvPr/>
          </p:nvSpPr>
          <p:spPr bwMode="auto">
            <a:xfrm>
              <a:off x="9048750" y="3268663"/>
              <a:ext cx="128588" cy="128588"/>
            </a:xfrm>
            <a:custGeom>
              <a:avLst/>
              <a:gdLst>
                <a:gd name="T0" fmla="*/ 81 w 81"/>
                <a:gd name="T1" fmla="*/ 23 h 81"/>
                <a:gd name="T2" fmla="*/ 23 w 81"/>
                <a:gd name="T3" fmla="*/ 0 h 81"/>
                <a:gd name="T4" fmla="*/ 0 w 81"/>
                <a:gd name="T5" fmla="*/ 58 h 81"/>
                <a:gd name="T6" fmla="*/ 58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3" y="0"/>
                  </a:lnTo>
                  <a:lnTo>
                    <a:pt x="0" y="58"/>
                  </a:lnTo>
                  <a:lnTo>
                    <a:pt x="58" y="81"/>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43" name="Freeform 38"/>
            <p:cNvSpPr/>
            <p:nvPr/>
          </p:nvSpPr>
          <p:spPr bwMode="auto">
            <a:xfrm>
              <a:off x="9205913" y="3328988"/>
              <a:ext cx="758825" cy="376238"/>
            </a:xfrm>
            <a:custGeom>
              <a:avLst/>
              <a:gdLst>
                <a:gd name="T0" fmla="*/ 420 w 478"/>
                <a:gd name="T1" fmla="*/ 156 h 237"/>
                <a:gd name="T2" fmla="*/ 23 w 478"/>
                <a:gd name="T3" fmla="*/ 0 h 237"/>
                <a:gd name="T4" fmla="*/ 0 w 478"/>
                <a:gd name="T5" fmla="*/ 59 h 237"/>
                <a:gd name="T6" fmla="*/ 398 w 478"/>
                <a:gd name="T7" fmla="*/ 215 h 237"/>
                <a:gd name="T8" fmla="*/ 456 w 478"/>
                <a:gd name="T9" fmla="*/ 237 h 237"/>
                <a:gd name="T10" fmla="*/ 478 w 478"/>
                <a:gd name="T11" fmla="*/ 179 h 237"/>
                <a:gd name="T12" fmla="*/ 420 w 478"/>
                <a:gd name="T13" fmla="*/ 156 h 237"/>
              </a:gdLst>
              <a:ahLst/>
              <a:cxnLst>
                <a:cxn ang="0">
                  <a:pos x="T0" y="T1"/>
                </a:cxn>
                <a:cxn ang="0">
                  <a:pos x="T2" y="T3"/>
                </a:cxn>
                <a:cxn ang="0">
                  <a:pos x="T4" y="T5"/>
                </a:cxn>
                <a:cxn ang="0">
                  <a:pos x="T6" y="T7"/>
                </a:cxn>
                <a:cxn ang="0">
                  <a:pos x="T8" y="T9"/>
                </a:cxn>
                <a:cxn ang="0">
                  <a:pos x="T10" y="T11"/>
                </a:cxn>
                <a:cxn ang="0">
                  <a:pos x="T12" y="T13"/>
                </a:cxn>
              </a:cxnLst>
              <a:rect l="0" t="0" r="r" b="b"/>
              <a:pathLst>
                <a:path w="478" h="237">
                  <a:moveTo>
                    <a:pt x="420" y="156"/>
                  </a:moveTo>
                  <a:lnTo>
                    <a:pt x="23" y="0"/>
                  </a:lnTo>
                  <a:lnTo>
                    <a:pt x="0" y="59"/>
                  </a:lnTo>
                  <a:lnTo>
                    <a:pt x="398" y="215"/>
                  </a:lnTo>
                  <a:lnTo>
                    <a:pt x="456" y="237"/>
                  </a:lnTo>
                  <a:lnTo>
                    <a:pt x="478" y="179"/>
                  </a:lnTo>
                  <a:lnTo>
                    <a:pt x="420" y="15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44" name="Freeform 39"/>
            <p:cNvSpPr/>
            <p:nvPr/>
          </p:nvSpPr>
          <p:spPr bwMode="auto">
            <a:xfrm>
              <a:off x="9994900" y="3638550"/>
              <a:ext cx="128588" cy="128588"/>
            </a:xfrm>
            <a:custGeom>
              <a:avLst/>
              <a:gdLst>
                <a:gd name="T0" fmla="*/ 81 w 81"/>
                <a:gd name="T1" fmla="*/ 22 h 81"/>
                <a:gd name="T2" fmla="*/ 22 w 81"/>
                <a:gd name="T3" fmla="*/ 0 h 81"/>
                <a:gd name="T4" fmla="*/ 0 w 81"/>
                <a:gd name="T5" fmla="*/ 59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9"/>
                  </a:lnTo>
                  <a:lnTo>
                    <a:pt x="59"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45" name="Freeform 40"/>
            <p:cNvSpPr/>
            <p:nvPr/>
          </p:nvSpPr>
          <p:spPr bwMode="auto">
            <a:xfrm>
              <a:off x="10153650" y="3700463"/>
              <a:ext cx="128588" cy="128588"/>
            </a:xfrm>
            <a:custGeom>
              <a:avLst/>
              <a:gdLst>
                <a:gd name="T0" fmla="*/ 81 w 81"/>
                <a:gd name="T1" fmla="*/ 22 h 81"/>
                <a:gd name="T2" fmla="*/ 22 w 81"/>
                <a:gd name="T3" fmla="*/ 0 h 81"/>
                <a:gd name="T4" fmla="*/ 0 w 81"/>
                <a:gd name="T5" fmla="*/ 58 h 81"/>
                <a:gd name="T6" fmla="*/ 57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8"/>
                  </a:lnTo>
                  <a:lnTo>
                    <a:pt x="57"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46" name="Freeform 41"/>
            <p:cNvSpPr/>
            <p:nvPr/>
          </p:nvSpPr>
          <p:spPr bwMode="auto">
            <a:xfrm>
              <a:off x="8945563" y="3065463"/>
              <a:ext cx="287338" cy="188913"/>
            </a:xfrm>
            <a:custGeom>
              <a:avLst/>
              <a:gdLst>
                <a:gd name="T0" fmla="*/ 122 w 181"/>
                <a:gd name="T1" fmla="*/ 38 h 119"/>
                <a:gd name="T2" fmla="*/ 24 w 181"/>
                <a:gd name="T3" fmla="*/ 0 h 119"/>
                <a:gd name="T4" fmla="*/ 0 w 181"/>
                <a:gd name="T5" fmla="*/ 57 h 119"/>
                <a:gd name="T6" fmla="*/ 100 w 181"/>
                <a:gd name="T7" fmla="*/ 97 h 119"/>
                <a:gd name="T8" fmla="*/ 158 w 181"/>
                <a:gd name="T9" fmla="*/ 119 h 119"/>
                <a:gd name="T10" fmla="*/ 181 w 181"/>
                <a:gd name="T11" fmla="*/ 61 h 119"/>
                <a:gd name="T12" fmla="*/ 122 w 181"/>
                <a:gd name="T13" fmla="*/ 38 h 119"/>
              </a:gdLst>
              <a:ahLst/>
              <a:cxnLst>
                <a:cxn ang="0">
                  <a:pos x="T0" y="T1"/>
                </a:cxn>
                <a:cxn ang="0">
                  <a:pos x="T2" y="T3"/>
                </a:cxn>
                <a:cxn ang="0">
                  <a:pos x="T4" y="T5"/>
                </a:cxn>
                <a:cxn ang="0">
                  <a:pos x="T6" y="T7"/>
                </a:cxn>
                <a:cxn ang="0">
                  <a:pos x="T8" y="T9"/>
                </a:cxn>
                <a:cxn ang="0">
                  <a:pos x="T10" y="T11"/>
                </a:cxn>
                <a:cxn ang="0">
                  <a:pos x="T12" y="T13"/>
                </a:cxn>
              </a:cxnLst>
              <a:rect l="0" t="0" r="r" b="b"/>
              <a:pathLst>
                <a:path w="181" h="119">
                  <a:moveTo>
                    <a:pt x="122" y="38"/>
                  </a:moveTo>
                  <a:lnTo>
                    <a:pt x="24" y="0"/>
                  </a:lnTo>
                  <a:lnTo>
                    <a:pt x="0" y="57"/>
                  </a:lnTo>
                  <a:lnTo>
                    <a:pt x="100" y="97"/>
                  </a:lnTo>
                  <a:lnTo>
                    <a:pt x="158" y="119"/>
                  </a:lnTo>
                  <a:lnTo>
                    <a:pt x="181" y="61"/>
                  </a:lnTo>
                  <a:lnTo>
                    <a:pt x="122" y="38"/>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47" name="Freeform 42"/>
            <p:cNvSpPr/>
            <p:nvPr/>
          </p:nvSpPr>
          <p:spPr bwMode="auto">
            <a:xfrm>
              <a:off x="9261475" y="3187700"/>
              <a:ext cx="128588" cy="128588"/>
            </a:xfrm>
            <a:custGeom>
              <a:avLst/>
              <a:gdLst>
                <a:gd name="T0" fmla="*/ 81 w 81"/>
                <a:gd name="T1" fmla="*/ 22 h 81"/>
                <a:gd name="T2" fmla="*/ 23 w 81"/>
                <a:gd name="T3" fmla="*/ 0 h 81"/>
                <a:gd name="T4" fmla="*/ 0 w 81"/>
                <a:gd name="T5" fmla="*/ 59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3" y="0"/>
                  </a:lnTo>
                  <a:lnTo>
                    <a:pt x="0" y="59"/>
                  </a:lnTo>
                  <a:lnTo>
                    <a:pt x="59"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48" name="Freeform 43"/>
            <p:cNvSpPr/>
            <p:nvPr/>
          </p:nvSpPr>
          <p:spPr bwMode="auto">
            <a:xfrm>
              <a:off x="9418638" y="3249613"/>
              <a:ext cx="130175" cy="128588"/>
            </a:xfrm>
            <a:custGeom>
              <a:avLst/>
              <a:gdLst>
                <a:gd name="T0" fmla="*/ 82 w 82"/>
                <a:gd name="T1" fmla="*/ 22 h 81"/>
                <a:gd name="T2" fmla="*/ 23 w 82"/>
                <a:gd name="T3" fmla="*/ 0 h 81"/>
                <a:gd name="T4" fmla="*/ 0 w 82"/>
                <a:gd name="T5" fmla="*/ 59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9"/>
                  </a:lnTo>
                  <a:lnTo>
                    <a:pt x="58"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49" name="Freeform 44"/>
            <p:cNvSpPr/>
            <p:nvPr/>
          </p:nvSpPr>
          <p:spPr bwMode="auto">
            <a:xfrm>
              <a:off x="9577388" y="3311525"/>
              <a:ext cx="130175" cy="128588"/>
            </a:xfrm>
            <a:custGeom>
              <a:avLst/>
              <a:gdLst>
                <a:gd name="T0" fmla="*/ 82 w 82"/>
                <a:gd name="T1" fmla="*/ 23 h 81"/>
                <a:gd name="T2" fmla="*/ 23 w 82"/>
                <a:gd name="T3" fmla="*/ 0 h 81"/>
                <a:gd name="T4" fmla="*/ 0 w 82"/>
                <a:gd name="T5" fmla="*/ 58 h 81"/>
                <a:gd name="T6" fmla="*/ 58 w 82"/>
                <a:gd name="T7" fmla="*/ 81 h 81"/>
                <a:gd name="T8" fmla="*/ 82 w 82"/>
                <a:gd name="T9" fmla="*/ 23 h 81"/>
              </a:gdLst>
              <a:ahLst/>
              <a:cxnLst>
                <a:cxn ang="0">
                  <a:pos x="T0" y="T1"/>
                </a:cxn>
                <a:cxn ang="0">
                  <a:pos x="T2" y="T3"/>
                </a:cxn>
                <a:cxn ang="0">
                  <a:pos x="T4" y="T5"/>
                </a:cxn>
                <a:cxn ang="0">
                  <a:pos x="T6" y="T7"/>
                </a:cxn>
                <a:cxn ang="0">
                  <a:pos x="T8" y="T9"/>
                </a:cxn>
              </a:cxnLst>
              <a:rect l="0" t="0" r="r" b="b"/>
              <a:pathLst>
                <a:path w="82" h="81">
                  <a:moveTo>
                    <a:pt x="82" y="23"/>
                  </a:moveTo>
                  <a:lnTo>
                    <a:pt x="23" y="0"/>
                  </a:lnTo>
                  <a:lnTo>
                    <a:pt x="0" y="58"/>
                  </a:lnTo>
                  <a:lnTo>
                    <a:pt x="58" y="81"/>
                  </a:lnTo>
                  <a:lnTo>
                    <a:pt x="82"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50" name="Freeform 45"/>
            <p:cNvSpPr/>
            <p:nvPr/>
          </p:nvSpPr>
          <p:spPr bwMode="auto">
            <a:xfrm>
              <a:off x="10050463" y="3495675"/>
              <a:ext cx="128588" cy="130175"/>
            </a:xfrm>
            <a:custGeom>
              <a:avLst/>
              <a:gdLst>
                <a:gd name="T0" fmla="*/ 81 w 81"/>
                <a:gd name="T1" fmla="*/ 23 h 82"/>
                <a:gd name="T2" fmla="*/ 23 w 81"/>
                <a:gd name="T3" fmla="*/ 0 h 82"/>
                <a:gd name="T4" fmla="*/ 0 w 81"/>
                <a:gd name="T5" fmla="*/ 58 h 82"/>
                <a:gd name="T6" fmla="*/ 58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3" y="0"/>
                  </a:lnTo>
                  <a:lnTo>
                    <a:pt x="0" y="58"/>
                  </a:lnTo>
                  <a:lnTo>
                    <a:pt x="58" y="82"/>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51" name="Freeform 46"/>
            <p:cNvSpPr/>
            <p:nvPr/>
          </p:nvSpPr>
          <p:spPr bwMode="auto">
            <a:xfrm>
              <a:off x="10207625" y="3559175"/>
              <a:ext cx="130175" cy="128588"/>
            </a:xfrm>
            <a:custGeom>
              <a:avLst/>
              <a:gdLst>
                <a:gd name="T0" fmla="*/ 82 w 82"/>
                <a:gd name="T1" fmla="*/ 22 h 81"/>
                <a:gd name="T2" fmla="*/ 23 w 82"/>
                <a:gd name="T3" fmla="*/ 0 h 81"/>
                <a:gd name="T4" fmla="*/ 0 w 82"/>
                <a:gd name="T5" fmla="*/ 57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7"/>
                  </a:lnTo>
                  <a:lnTo>
                    <a:pt x="58"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52" name="Freeform 47"/>
            <p:cNvSpPr/>
            <p:nvPr/>
          </p:nvSpPr>
          <p:spPr bwMode="auto">
            <a:xfrm>
              <a:off x="10309225" y="3619500"/>
              <a:ext cx="185738" cy="269875"/>
            </a:xfrm>
            <a:custGeom>
              <a:avLst/>
              <a:gdLst>
                <a:gd name="T0" fmla="*/ 59 w 117"/>
                <a:gd name="T1" fmla="*/ 0 h 170"/>
                <a:gd name="T2" fmla="*/ 35 w 117"/>
                <a:gd name="T3" fmla="*/ 59 h 170"/>
                <a:gd name="T4" fmla="*/ 0 w 117"/>
                <a:gd name="T5" fmla="*/ 148 h 170"/>
                <a:gd name="T6" fmla="*/ 59 w 117"/>
                <a:gd name="T7" fmla="*/ 170 h 170"/>
                <a:gd name="T8" fmla="*/ 94 w 117"/>
                <a:gd name="T9" fmla="*/ 81 h 170"/>
                <a:gd name="T10" fmla="*/ 117 w 117"/>
                <a:gd name="T11" fmla="*/ 23 h 170"/>
                <a:gd name="T12" fmla="*/ 59 w 117"/>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17" h="170">
                  <a:moveTo>
                    <a:pt x="59" y="0"/>
                  </a:moveTo>
                  <a:lnTo>
                    <a:pt x="35" y="59"/>
                  </a:lnTo>
                  <a:lnTo>
                    <a:pt x="0" y="148"/>
                  </a:lnTo>
                  <a:lnTo>
                    <a:pt x="59" y="170"/>
                  </a:lnTo>
                  <a:lnTo>
                    <a:pt x="94" y="81"/>
                  </a:lnTo>
                  <a:lnTo>
                    <a:pt x="117" y="23"/>
                  </a:lnTo>
                  <a:lnTo>
                    <a:pt x="59" y="0"/>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53" name="Freeform 48"/>
            <p:cNvSpPr/>
            <p:nvPr/>
          </p:nvSpPr>
          <p:spPr bwMode="auto">
            <a:xfrm>
              <a:off x="9001125" y="2921000"/>
              <a:ext cx="128588" cy="128588"/>
            </a:xfrm>
            <a:custGeom>
              <a:avLst/>
              <a:gdLst>
                <a:gd name="T0" fmla="*/ 81 w 81"/>
                <a:gd name="T1" fmla="*/ 24 h 81"/>
                <a:gd name="T2" fmla="*/ 23 w 81"/>
                <a:gd name="T3" fmla="*/ 0 h 81"/>
                <a:gd name="T4" fmla="*/ 0 w 81"/>
                <a:gd name="T5" fmla="*/ 59 h 81"/>
                <a:gd name="T6" fmla="*/ 59 w 81"/>
                <a:gd name="T7" fmla="*/ 81 h 81"/>
                <a:gd name="T8" fmla="*/ 81 w 81"/>
                <a:gd name="T9" fmla="*/ 24 h 81"/>
              </a:gdLst>
              <a:ahLst/>
              <a:cxnLst>
                <a:cxn ang="0">
                  <a:pos x="T0" y="T1"/>
                </a:cxn>
                <a:cxn ang="0">
                  <a:pos x="T2" y="T3"/>
                </a:cxn>
                <a:cxn ang="0">
                  <a:pos x="T4" y="T5"/>
                </a:cxn>
                <a:cxn ang="0">
                  <a:pos x="T6" y="T7"/>
                </a:cxn>
                <a:cxn ang="0">
                  <a:pos x="T8" y="T9"/>
                </a:cxn>
              </a:cxnLst>
              <a:rect l="0" t="0" r="r" b="b"/>
              <a:pathLst>
                <a:path w="81" h="81">
                  <a:moveTo>
                    <a:pt x="81" y="24"/>
                  </a:moveTo>
                  <a:lnTo>
                    <a:pt x="23" y="0"/>
                  </a:lnTo>
                  <a:lnTo>
                    <a:pt x="0" y="59"/>
                  </a:lnTo>
                  <a:lnTo>
                    <a:pt x="59" y="81"/>
                  </a:lnTo>
                  <a:lnTo>
                    <a:pt x="81"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54" name="Freeform 49"/>
            <p:cNvSpPr/>
            <p:nvPr/>
          </p:nvSpPr>
          <p:spPr bwMode="auto">
            <a:xfrm>
              <a:off x="9159875" y="2982913"/>
              <a:ext cx="128588" cy="130175"/>
            </a:xfrm>
            <a:custGeom>
              <a:avLst/>
              <a:gdLst>
                <a:gd name="T0" fmla="*/ 81 w 81"/>
                <a:gd name="T1" fmla="*/ 24 h 82"/>
                <a:gd name="T2" fmla="*/ 22 w 81"/>
                <a:gd name="T3" fmla="*/ 0 h 82"/>
                <a:gd name="T4" fmla="*/ 0 w 81"/>
                <a:gd name="T5" fmla="*/ 59 h 82"/>
                <a:gd name="T6" fmla="*/ 59 w 81"/>
                <a:gd name="T7" fmla="*/ 82 h 82"/>
                <a:gd name="T8" fmla="*/ 81 w 81"/>
                <a:gd name="T9" fmla="*/ 24 h 82"/>
              </a:gdLst>
              <a:ahLst/>
              <a:cxnLst>
                <a:cxn ang="0">
                  <a:pos x="T0" y="T1"/>
                </a:cxn>
                <a:cxn ang="0">
                  <a:pos x="T2" y="T3"/>
                </a:cxn>
                <a:cxn ang="0">
                  <a:pos x="T4" y="T5"/>
                </a:cxn>
                <a:cxn ang="0">
                  <a:pos x="T6" y="T7"/>
                </a:cxn>
                <a:cxn ang="0">
                  <a:pos x="T8" y="T9"/>
                </a:cxn>
              </a:cxnLst>
              <a:rect l="0" t="0" r="r" b="b"/>
              <a:pathLst>
                <a:path w="81" h="82">
                  <a:moveTo>
                    <a:pt x="81" y="24"/>
                  </a:moveTo>
                  <a:lnTo>
                    <a:pt x="22" y="0"/>
                  </a:lnTo>
                  <a:lnTo>
                    <a:pt x="0" y="59"/>
                  </a:lnTo>
                  <a:lnTo>
                    <a:pt x="59" y="82"/>
                  </a:lnTo>
                  <a:lnTo>
                    <a:pt x="81"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55" name="Freeform 50"/>
            <p:cNvSpPr/>
            <p:nvPr/>
          </p:nvSpPr>
          <p:spPr bwMode="auto">
            <a:xfrm>
              <a:off x="9318625" y="3044825"/>
              <a:ext cx="127000" cy="130175"/>
            </a:xfrm>
            <a:custGeom>
              <a:avLst/>
              <a:gdLst>
                <a:gd name="T0" fmla="*/ 80 w 80"/>
                <a:gd name="T1" fmla="*/ 23 h 82"/>
                <a:gd name="T2" fmla="*/ 22 w 80"/>
                <a:gd name="T3" fmla="*/ 0 h 82"/>
                <a:gd name="T4" fmla="*/ 0 w 80"/>
                <a:gd name="T5" fmla="*/ 58 h 82"/>
                <a:gd name="T6" fmla="*/ 57 w 80"/>
                <a:gd name="T7" fmla="*/ 82 h 82"/>
                <a:gd name="T8" fmla="*/ 80 w 80"/>
                <a:gd name="T9" fmla="*/ 23 h 82"/>
              </a:gdLst>
              <a:ahLst/>
              <a:cxnLst>
                <a:cxn ang="0">
                  <a:pos x="T0" y="T1"/>
                </a:cxn>
                <a:cxn ang="0">
                  <a:pos x="T2" y="T3"/>
                </a:cxn>
                <a:cxn ang="0">
                  <a:pos x="T4" y="T5"/>
                </a:cxn>
                <a:cxn ang="0">
                  <a:pos x="T6" y="T7"/>
                </a:cxn>
                <a:cxn ang="0">
                  <a:pos x="T8" y="T9"/>
                </a:cxn>
              </a:cxnLst>
              <a:rect l="0" t="0" r="r" b="b"/>
              <a:pathLst>
                <a:path w="80" h="82">
                  <a:moveTo>
                    <a:pt x="80" y="23"/>
                  </a:moveTo>
                  <a:lnTo>
                    <a:pt x="22" y="0"/>
                  </a:lnTo>
                  <a:lnTo>
                    <a:pt x="0" y="58"/>
                  </a:lnTo>
                  <a:lnTo>
                    <a:pt x="57" y="82"/>
                  </a:lnTo>
                  <a:lnTo>
                    <a:pt x="80"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56" name="Freeform 51"/>
            <p:cNvSpPr/>
            <p:nvPr/>
          </p:nvSpPr>
          <p:spPr bwMode="auto">
            <a:xfrm>
              <a:off x="9474200" y="3106738"/>
              <a:ext cx="130175" cy="130175"/>
            </a:xfrm>
            <a:custGeom>
              <a:avLst/>
              <a:gdLst>
                <a:gd name="T0" fmla="*/ 82 w 82"/>
                <a:gd name="T1" fmla="*/ 23 h 82"/>
                <a:gd name="T2" fmla="*/ 23 w 82"/>
                <a:gd name="T3" fmla="*/ 0 h 82"/>
                <a:gd name="T4" fmla="*/ 0 w 82"/>
                <a:gd name="T5" fmla="*/ 58 h 82"/>
                <a:gd name="T6" fmla="*/ 59 w 82"/>
                <a:gd name="T7" fmla="*/ 82 h 82"/>
                <a:gd name="T8" fmla="*/ 82 w 82"/>
                <a:gd name="T9" fmla="*/ 23 h 82"/>
              </a:gdLst>
              <a:ahLst/>
              <a:cxnLst>
                <a:cxn ang="0">
                  <a:pos x="T0" y="T1"/>
                </a:cxn>
                <a:cxn ang="0">
                  <a:pos x="T2" y="T3"/>
                </a:cxn>
                <a:cxn ang="0">
                  <a:pos x="T4" y="T5"/>
                </a:cxn>
                <a:cxn ang="0">
                  <a:pos x="T6" y="T7"/>
                </a:cxn>
                <a:cxn ang="0">
                  <a:pos x="T8" y="T9"/>
                </a:cxn>
              </a:cxnLst>
              <a:rect l="0" t="0" r="r" b="b"/>
              <a:pathLst>
                <a:path w="82" h="82">
                  <a:moveTo>
                    <a:pt x="82" y="23"/>
                  </a:moveTo>
                  <a:lnTo>
                    <a:pt x="23" y="0"/>
                  </a:lnTo>
                  <a:lnTo>
                    <a:pt x="0" y="58"/>
                  </a:lnTo>
                  <a:lnTo>
                    <a:pt x="59" y="82"/>
                  </a:lnTo>
                  <a:lnTo>
                    <a:pt x="82"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57" name="Freeform 52"/>
            <p:cNvSpPr/>
            <p:nvPr/>
          </p:nvSpPr>
          <p:spPr bwMode="auto">
            <a:xfrm>
              <a:off x="9632950" y="3168650"/>
              <a:ext cx="128588" cy="128588"/>
            </a:xfrm>
            <a:custGeom>
              <a:avLst/>
              <a:gdLst>
                <a:gd name="T0" fmla="*/ 81 w 81"/>
                <a:gd name="T1" fmla="*/ 23 h 81"/>
                <a:gd name="T2" fmla="*/ 23 w 81"/>
                <a:gd name="T3" fmla="*/ 0 h 81"/>
                <a:gd name="T4" fmla="*/ 0 w 81"/>
                <a:gd name="T5" fmla="*/ 58 h 81"/>
                <a:gd name="T6" fmla="*/ 58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3" y="0"/>
                  </a:lnTo>
                  <a:lnTo>
                    <a:pt x="0" y="58"/>
                  </a:lnTo>
                  <a:lnTo>
                    <a:pt x="58" y="81"/>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58" name="Freeform 53"/>
            <p:cNvSpPr/>
            <p:nvPr/>
          </p:nvSpPr>
          <p:spPr bwMode="auto">
            <a:xfrm>
              <a:off x="9790113" y="3230563"/>
              <a:ext cx="128588" cy="128588"/>
            </a:xfrm>
            <a:custGeom>
              <a:avLst/>
              <a:gdLst>
                <a:gd name="T0" fmla="*/ 81 w 81"/>
                <a:gd name="T1" fmla="*/ 22 h 81"/>
                <a:gd name="T2" fmla="*/ 23 w 81"/>
                <a:gd name="T3" fmla="*/ 0 h 81"/>
                <a:gd name="T4" fmla="*/ 0 w 81"/>
                <a:gd name="T5" fmla="*/ 59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3" y="0"/>
                  </a:lnTo>
                  <a:lnTo>
                    <a:pt x="0" y="59"/>
                  </a:lnTo>
                  <a:lnTo>
                    <a:pt x="59"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59" name="Freeform 54"/>
            <p:cNvSpPr/>
            <p:nvPr/>
          </p:nvSpPr>
          <p:spPr bwMode="auto">
            <a:xfrm>
              <a:off x="9734550" y="3292475"/>
              <a:ext cx="342900" cy="271463"/>
            </a:xfrm>
            <a:custGeom>
              <a:avLst/>
              <a:gdLst>
                <a:gd name="T0" fmla="*/ 157 w 216"/>
                <a:gd name="T1" fmla="*/ 0 h 171"/>
                <a:gd name="T2" fmla="*/ 122 w 216"/>
                <a:gd name="T3" fmla="*/ 89 h 171"/>
                <a:gd name="T4" fmla="*/ 81 w 216"/>
                <a:gd name="T5" fmla="*/ 74 h 171"/>
                <a:gd name="T6" fmla="*/ 24 w 216"/>
                <a:gd name="T7" fmla="*/ 50 h 171"/>
                <a:gd name="T8" fmla="*/ 0 w 216"/>
                <a:gd name="T9" fmla="*/ 109 h 171"/>
                <a:gd name="T10" fmla="*/ 59 w 216"/>
                <a:gd name="T11" fmla="*/ 132 h 171"/>
                <a:gd name="T12" fmla="*/ 100 w 216"/>
                <a:gd name="T13" fmla="*/ 148 h 171"/>
                <a:gd name="T14" fmla="*/ 158 w 216"/>
                <a:gd name="T15" fmla="*/ 171 h 171"/>
                <a:gd name="T16" fmla="*/ 181 w 216"/>
                <a:gd name="T17" fmla="*/ 112 h 171"/>
                <a:gd name="T18" fmla="*/ 216 w 216"/>
                <a:gd name="T19" fmla="*/ 22 h 171"/>
                <a:gd name="T20" fmla="*/ 157 w 216"/>
                <a:gd name="T2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71">
                  <a:moveTo>
                    <a:pt x="157" y="0"/>
                  </a:moveTo>
                  <a:lnTo>
                    <a:pt x="122" y="89"/>
                  </a:lnTo>
                  <a:lnTo>
                    <a:pt x="81" y="74"/>
                  </a:lnTo>
                  <a:lnTo>
                    <a:pt x="24" y="50"/>
                  </a:lnTo>
                  <a:lnTo>
                    <a:pt x="0" y="109"/>
                  </a:lnTo>
                  <a:lnTo>
                    <a:pt x="59" y="132"/>
                  </a:lnTo>
                  <a:lnTo>
                    <a:pt x="100" y="148"/>
                  </a:lnTo>
                  <a:lnTo>
                    <a:pt x="158" y="171"/>
                  </a:lnTo>
                  <a:lnTo>
                    <a:pt x="181" y="112"/>
                  </a:lnTo>
                  <a:lnTo>
                    <a:pt x="216" y="22"/>
                  </a:lnTo>
                  <a:lnTo>
                    <a:pt x="157" y="0"/>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0" name="Freeform 55"/>
            <p:cNvSpPr/>
            <p:nvPr/>
          </p:nvSpPr>
          <p:spPr bwMode="auto">
            <a:xfrm>
              <a:off x="10104438" y="3354388"/>
              <a:ext cx="130175" cy="128588"/>
            </a:xfrm>
            <a:custGeom>
              <a:avLst/>
              <a:gdLst>
                <a:gd name="T0" fmla="*/ 82 w 82"/>
                <a:gd name="T1" fmla="*/ 22 h 81"/>
                <a:gd name="T2" fmla="*/ 24 w 82"/>
                <a:gd name="T3" fmla="*/ 0 h 81"/>
                <a:gd name="T4" fmla="*/ 0 w 82"/>
                <a:gd name="T5" fmla="*/ 58 h 81"/>
                <a:gd name="T6" fmla="*/ 59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4" y="0"/>
                  </a:lnTo>
                  <a:lnTo>
                    <a:pt x="0" y="58"/>
                  </a:lnTo>
                  <a:lnTo>
                    <a:pt x="59"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1" name="Freeform 56"/>
            <p:cNvSpPr/>
            <p:nvPr/>
          </p:nvSpPr>
          <p:spPr bwMode="auto">
            <a:xfrm>
              <a:off x="10263188" y="3414713"/>
              <a:ext cx="130175" cy="128588"/>
            </a:xfrm>
            <a:custGeom>
              <a:avLst/>
              <a:gdLst>
                <a:gd name="T0" fmla="*/ 82 w 82"/>
                <a:gd name="T1" fmla="*/ 24 h 81"/>
                <a:gd name="T2" fmla="*/ 23 w 82"/>
                <a:gd name="T3" fmla="*/ 0 h 81"/>
                <a:gd name="T4" fmla="*/ 0 w 82"/>
                <a:gd name="T5" fmla="*/ 59 h 81"/>
                <a:gd name="T6" fmla="*/ 59 w 82"/>
                <a:gd name="T7" fmla="*/ 81 h 81"/>
                <a:gd name="T8" fmla="*/ 82 w 82"/>
                <a:gd name="T9" fmla="*/ 24 h 81"/>
              </a:gdLst>
              <a:ahLst/>
              <a:cxnLst>
                <a:cxn ang="0">
                  <a:pos x="T0" y="T1"/>
                </a:cxn>
                <a:cxn ang="0">
                  <a:pos x="T2" y="T3"/>
                </a:cxn>
                <a:cxn ang="0">
                  <a:pos x="T4" y="T5"/>
                </a:cxn>
                <a:cxn ang="0">
                  <a:pos x="T6" y="T7"/>
                </a:cxn>
                <a:cxn ang="0">
                  <a:pos x="T8" y="T9"/>
                </a:cxn>
              </a:cxnLst>
              <a:rect l="0" t="0" r="r" b="b"/>
              <a:pathLst>
                <a:path w="82" h="81">
                  <a:moveTo>
                    <a:pt x="82" y="24"/>
                  </a:moveTo>
                  <a:lnTo>
                    <a:pt x="23" y="0"/>
                  </a:lnTo>
                  <a:lnTo>
                    <a:pt x="0" y="59"/>
                  </a:lnTo>
                  <a:lnTo>
                    <a:pt x="59" y="81"/>
                  </a:lnTo>
                  <a:lnTo>
                    <a:pt x="82"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2" name="Freeform 57"/>
            <p:cNvSpPr/>
            <p:nvPr/>
          </p:nvSpPr>
          <p:spPr bwMode="auto">
            <a:xfrm>
              <a:off x="10421938" y="3476625"/>
              <a:ext cx="127000" cy="130175"/>
            </a:xfrm>
            <a:custGeom>
              <a:avLst/>
              <a:gdLst>
                <a:gd name="T0" fmla="*/ 80 w 80"/>
                <a:gd name="T1" fmla="*/ 23 h 82"/>
                <a:gd name="T2" fmla="*/ 23 w 80"/>
                <a:gd name="T3" fmla="*/ 0 h 82"/>
                <a:gd name="T4" fmla="*/ 0 w 80"/>
                <a:gd name="T5" fmla="*/ 59 h 82"/>
                <a:gd name="T6" fmla="*/ 58 w 80"/>
                <a:gd name="T7" fmla="*/ 82 h 82"/>
                <a:gd name="T8" fmla="*/ 80 w 80"/>
                <a:gd name="T9" fmla="*/ 23 h 82"/>
              </a:gdLst>
              <a:ahLst/>
              <a:cxnLst>
                <a:cxn ang="0">
                  <a:pos x="T0" y="T1"/>
                </a:cxn>
                <a:cxn ang="0">
                  <a:pos x="T2" y="T3"/>
                </a:cxn>
                <a:cxn ang="0">
                  <a:pos x="T4" y="T5"/>
                </a:cxn>
                <a:cxn ang="0">
                  <a:pos x="T6" y="T7"/>
                </a:cxn>
                <a:cxn ang="0">
                  <a:pos x="T8" y="T9"/>
                </a:cxn>
              </a:cxnLst>
              <a:rect l="0" t="0" r="r" b="b"/>
              <a:pathLst>
                <a:path w="80" h="82">
                  <a:moveTo>
                    <a:pt x="80" y="23"/>
                  </a:moveTo>
                  <a:lnTo>
                    <a:pt x="23" y="0"/>
                  </a:lnTo>
                  <a:lnTo>
                    <a:pt x="0" y="59"/>
                  </a:lnTo>
                  <a:lnTo>
                    <a:pt x="58" y="82"/>
                  </a:lnTo>
                  <a:lnTo>
                    <a:pt x="80"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3" name="Freeform 58"/>
            <p:cNvSpPr/>
            <p:nvPr/>
          </p:nvSpPr>
          <p:spPr bwMode="auto">
            <a:xfrm>
              <a:off x="9058275" y="2779713"/>
              <a:ext cx="285750" cy="190500"/>
            </a:xfrm>
            <a:custGeom>
              <a:avLst/>
              <a:gdLst>
                <a:gd name="T0" fmla="*/ 121 w 180"/>
                <a:gd name="T1" fmla="*/ 39 h 120"/>
                <a:gd name="T2" fmla="*/ 22 w 180"/>
                <a:gd name="T3" fmla="*/ 0 h 120"/>
                <a:gd name="T4" fmla="*/ 0 w 180"/>
                <a:gd name="T5" fmla="*/ 58 h 120"/>
                <a:gd name="T6" fmla="*/ 99 w 180"/>
                <a:gd name="T7" fmla="*/ 98 h 120"/>
                <a:gd name="T8" fmla="*/ 158 w 180"/>
                <a:gd name="T9" fmla="*/ 120 h 120"/>
                <a:gd name="T10" fmla="*/ 180 w 180"/>
                <a:gd name="T11" fmla="*/ 61 h 120"/>
                <a:gd name="T12" fmla="*/ 121 w 180"/>
                <a:gd name="T13" fmla="*/ 39 h 120"/>
              </a:gdLst>
              <a:ahLst/>
              <a:cxnLst>
                <a:cxn ang="0">
                  <a:pos x="T0" y="T1"/>
                </a:cxn>
                <a:cxn ang="0">
                  <a:pos x="T2" y="T3"/>
                </a:cxn>
                <a:cxn ang="0">
                  <a:pos x="T4" y="T5"/>
                </a:cxn>
                <a:cxn ang="0">
                  <a:pos x="T6" y="T7"/>
                </a:cxn>
                <a:cxn ang="0">
                  <a:pos x="T8" y="T9"/>
                </a:cxn>
                <a:cxn ang="0">
                  <a:pos x="T10" y="T11"/>
                </a:cxn>
                <a:cxn ang="0">
                  <a:pos x="T12" y="T13"/>
                </a:cxn>
              </a:cxnLst>
              <a:rect l="0" t="0" r="r" b="b"/>
              <a:pathLst>
                <a:path w="180" h="120">
                  <a:moveTo>
                    <a:pt x="121" y="39"/>
                  </a:moveTo>
                  <a:lnTo>
                    <a:pt x="22" y="0"/>
                  </a:lnTo>
                  <a:lnTo>
                    <a:pt x="0" y="58"/>
                  </a:lnTo>
                  <a:lnTo>
                    <a:pt x="99" y="98"/>
                  </a:lnTo>
                  <a:lnTo>
                    <a:pt x="158" y="120"/>
                  </a:lnTo>
                  <a:lnTo>
                    <a:pt x="180" y="61"/>
                  </a:lnTo>
                  <a:lnTo>
                    <a:pt x="121" y="39"/>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4" name="Freeform 59"/>
            <p:cNvSpPr/>
            <p:nvPr/>
          </p:nvSpPr>
          <p:spPr bwMode="auto">
            <a:xfrm>
              <a:off x="9372600" y="2903538"/>
              <a:ext cx="130175" cy="128588"/>
            </a:xfrm>
            <a:custGeom>
              <a:avLst/>
              <a:gdLst>
                <a:gd name="T0" fmla="*/ 82 w 82"/>
                <a:gd name="T1" fmla="*/ 22 h 81"/>
                <a:gd name="T2" fmla="*/ 23 w 82"/>
                <a:gd name="T3" fmla="*/ 0 h 81"/>
                <a:gd name="T4" fmla="*/ 0 w 82"/>
                <a:gd name="T5" fmla="*/ 58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8"/>
                  </a:lnTo>
                  <a:lnTo>
                    <a:pt x="58"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5" name="Freeform 60"/>
            <p:cNvSpPr/>
            <p:nvPr/>
          </p:nvSpPr>
          <p:spPr bwMode="auto">
            <a:xfrm>
              <a:off x="9529763" y="2963863"/>
              <a:ext cx="130175" cy="128588"/>
            </a:xfrm>
            <a:custGeom>
              <a:avLst/>
              <a:gdLst>
                <a:gd name="T0" fmla="*/ 82 w 82"/>
                <a:gd name="T1" fmla="*/ 23 h 81"/>
                <a:gd name="T2" fmla="*/ 24 w 82"/>
                <a:gd name="T3" fmla="*/ 0 h 81"/>
                <a:gd name="T4" fmla="*/ 0 w 82"/>
                <a:gd name="T5" fmla="*/ 59 h 81"/>
                <a:gd name="T6" fmla="*/ 59 w 82"/>
                <a:gd name="T7" fmla="*/ 81 h 81"/>
                <a:gd name="T8" fmla="*/ 82 w 82"/>
                <a:gd name="T9" fmla="*/ 23 h 81"/>
              </a:gdLst>
              <a:ahLst/>
              <a:cxnLst>
                <a:cxn ang="0">
                  <a:pos x="T0" y="T1"/>
                </a:cxn>
                <a:cxn ang="0">
                  <a:pos x="T2" y="T3"/>
                </a:cxn>
                <a:cxn ang="0">
                  <a:pos x="T4" y="T5"/>
                </a:cxn>
                <a:cxn ang="0">
                  <a:pos x="T6" y="T7"/>
                </a:cxn>
                <a:cxn ang="0">
                  <a:pos x="T8" y="T9"/>
                </a:cxn>
              </a:cxnLst>
              <a:rect l="0" t="0" r="r" b="b"/>
              <a:pathLst>
                <a:path w="82" h="81">
                  <a:moveTo>
                    <a:pt x="82" y="23"/>
                  </a:moveTo>
                  <a:lnTo>
                    <a:pt x="24" y="0"/>
                  </a:lnTo>
                  <a:lnTo>
                    <a:pt x="0" y="59"/>
                  </a:lnTo>
                  <a:lnTo>
                    <a:pt x="59" y="81"/>
                  </a:lnTo>
                  <a:lnTo>
                    <a:pt x="82"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6" name="Freeform 61"/>
            <p:cNvSpPr/>
            <p:nvPr/>
          </p:nvSpPr>
          <p:spPr bwMode="auto">
            <a:xfrm>
              <a:off x="9688513" y="3025775"/>
              <a:ext cx="128588" cy="128588"/>
            </a:xfrm>
            <a:custGeom>
              <a:avLst/>
              <a:gdLst>
                <a:gd name="T0" fmla="*/ 81 w 81"/>
                <a:gd name="T1" fmla="*/ 24 h 81"/>
                <a:gd name="T2" fmla="*/ 22 w 81"/>
                <a:gd name="T3" fmla="*/ 0 h 81"/>
                <a:gd name="T4" fmla="*/ 0 w 81"/>
                <a:gd name="T5" fmla="*/ 59 h 81"/>
                <a:gd name="T6" fmla="*/ 58 w 81"/>
                <a:gd name="T7" fmla="*/ 81 h 81"/>
                <a:gd name="T8" fmla="*/ 81 w 81"/>
                <a:gd name="T9" fmla="*/ 24 h 81"/>
              </a:gdLst>
              <a:ahLst/>
              <a:cxnLst>
                <a:cxn ang="0">
                  <a:pos x="T0" y="T1"/>
                </a:cxn>
                <a:cxn ang="0">
                  <a:pos x="T2" y="T3"/>
                </a:cxn>
                <a:cxn ang="0">
                  <a:pos x="T4" y="T5"/>
                </a:cxn>
                <a:cxn ang="0">
                  <a:pos x="T6" y="T7"/>
                </a:cxn>
                <a:cxn ang="0">
                  <a:pos x="T8" y="T9"/>
                </a:cxn>
              </a:cxnLst>
              <a:rect l="0" t="0" r="r" b="b"/>
              <a:pathLst>
                <a:path w="81" h="81">
                  <a:moveTo>
                    <a:pt x="81" y="24"/>
                  </a:moveTo>
                  <a:lnTo>
                    <a:pt x="22" y="0"/>
                  </a:lnTo>
                  <a:lnTo>
                    <a:pt x="0" y="59"/>
                  </a:lnTo>
                  <a:lnTo>
                    <a:pt x="58" y="81"/>
                  </a:lnTo>
                  <a:lnTo>
                    <a:pt x="81"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7" name="Freeform 62"/>
            <p:cNvSpPr/>
            <p:nvPr/>
          </p:nvSpPr>
          <p:spPr bwMode="auto">
            <a:xfrm>
              <a:off x="9845675" y="3087688"/>
              <a:ext cx="128588" cy="130175"/>
            </a:xfrm>
            <a:custGeom>
              <a:avLst/>
              <a:gdLst>
                <a:gd name="T0" fmla="*/ 81 w 81"/>
                <a:gd name="T1" fmla="*/ 23 h 82"/>
                <a:gd name="T2" fmla="*/ 23 w 81"/>
                <a:gd name="T3" fmla="*/ 0 h 82"/>
                <a:gd name="T4" fmla="*/ 0 w 81"/>
                <a:gd name="T5" fmla="*/ 58 h 82"/>
                <a:gd name="T6" fmla="*/ 59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3" y="0"/>
                  </a:lnTo>
                  <a:lnTo>
                    <a:pt x="0" y="58"/>
                  </a:lnTo>
                  <a:lnTo>
                    <a:pt x="59" y="82"/>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8" name="Freeform 63"/>
            <p:cNvSpPr/>
            <p:nvPr/>
          </p:nvSpPr>
          <p:spPr bwMode="auto">
            <a:xfrm>
              <a:off x="10004425" y="3149600"/>
              <a:ext cx="128588" cy="130175"/>
            </a:xfrm>
            <a:custGeom>
              <a:avLst/>
              <a:gdLst>
                <a:gd name="T0" fmla="*/ 81 w 81"/>
                <a:gd name="T1" fmla="*/ 23 h 82"/>
                <a:gd name="T2" fmla="*/ 22 w 81"/>
                <a:gd name="T3" fmla="*/ 0 h 82"/>
                <a:gd name="T4" fmla="*/ 0 w 81"/>
                <a:gd name="T5" fmla="*/ 58 h 82"/>
                <a:gd name="T6" fmla="*/ 57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2" y="0"/>
                  </a:lnTo>
                  <a:lnTo>
                    <a:pt x="0" y="58"/>
                  </a:lnTo>
                  <a:lnTo>
                    <a:pt x="57" y="82"/>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9" name="Freeform 64"/>
            <p:cNvSpPr/>
            <p:nvPr/>
          </p:nvSpPr>
          <p:spPr bwMode="auto">
            <a:xfrm>
              <a:off x="10160000" y="3209925"/>
              <a:ext cx="131763" cy="130175"/>
            </a:xfrm>
            <a:custGeom>
              <a:avLst/>
              <a:gdLst>
                <a:gd name="T0" fmla="*/ 83 w 83"/>
                <a:gd name="T1" fmla="*/ 24 h 82"/>
                <a:gd name="T2" fmla="*/ 24 w 83"/>
                <a:gd name="T3" fmla="*/ 0 h 82"/>
                <a:gd name="T4" fmla="*/ 0 w 83"/>
                <a:gd name="T5" fmla="*/ 59 h 82"/>
                <a:gd name="T6" fmla="*/ 59 w 83"/>
                <a:gd name="T7" fmla="*/ 82 h 82"/>
                <a:gd name="T8" fmla="*/ 83 w 83"/>
                <a:gd name="T9" fmla="*/ 24 h 82"/>
              </a:gdLst>
              <a:ahLst/>
              <a:cxnLst>
                <a:cxn ang="0">
                  <a:pos x="T0" y="T1"/>
                </a:cxn>
                <a:cxn ang="0">
                  <a:pos x="T2" y="T3"/>
                </a:cxn>
                <a:cxn ang="0">
                  <a:pos x="T4" y="T5"/>
                </a:cxn>
                <a:cxn ang="0">
                  <a:pos x="T6" y="T7"/>
                </a:cxn>
                <a:cxn ang="0">
                  <a:pos x="T8" y="T9"/>
                </a:cxn>
              </a:cxnLst>
              <a:rect l="0" t="0" r="r" b="b"/>
              <a:pathLst>
                <a:path w="83" h="82">
                  <a:moveTo>
                    <a:pt x="83" y="24"/>
                  </a:moveTo>
                  <a:lnTo>
                    <a:pt x="24" y="0"/>
                  </a:lnTo>
                  <a:lnTo>
                    <a:pt x="0" y="59"/>
                  </a:lnTo>
                  <a:lnTo>
                    <a:pt x="59" y="82"/>
                  </a:lnTo>
                  <a:lnTo>
                    <a:pt x="83"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70" name="Freeform 65"/>
            <p:cNvSpPr/>
            <p:nvPr/>
          </p:nvSpPr>
          <p:spPr bwMode="auto">
            <a:xfrm>
              <a:off x="10318750" y="3273425"/>
              <a:ext cx="128588" cy="128588"/>
            </a:xfrm>
            <a:custGeom>
              <a:avLst/>
              <a:gdLst>
                <a:gd name="T0" fmla="*/ 81 w 81"/>
                <a:gd name="T1" fmla="*/ 22 h 81"/>
                <a:gd name="T2" fmla="*/ 24 w 81"/>
                <a:gd name="T3" fmla="*/ 0 h 81"/>
                <a:gd name="T4" fmla="*/ 0 w 81"/>
                <a:gd name="T5" fmla="*/ 58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4" y="0"/>
                  </a:lnTo>
                  <a:lnTo>
                    <a:pt x="0" y="58"/>
                  </a:lnTo>
                  <a:lnTo>
                    <a:pt x="59"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71" name="Freeform 66"/>
            <p:cNvSpPr/>
            <p:nvPr/>
          </p:nvSpPr>
          <p:spPr bwMode="auto">
            <a:xfrm>
              <a:off x="10477500" y="3335338"/>
              <a:ext cx="128588" cy="128588"/>
            </a:xfrm>
            <a:custGeom>
              <a:avLst/>
              <a:gdLst>
                <a:gd name="T0" fmla="*/ 81 w 81"/>
                <a:gd name="T1" fmla="*/ 22 h 81"/>
                <a:gd name="T2" fmla="*/ 22 w 81"/>
                <a:gd name="T3" fmla="*/ 0 h 81"/>
                <a:gd name="T4" fmla="*/ 0 w 81"/>
                <a:gd name="T5" fmla="*/ 59 h 81"/>
                <a:gd name="T6" fmla="*/ 58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9"/>
                  </a:lnTo>
                  <a:lnTo>
                    <a:pt x="58"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72" name="Freeform 67"/>
            <p:cNvSpPr/>
            <p:nvPr/>
          </p:nvSpPr>
          <p:spPr bwMode="auto">
            <a:xfrm>
              <a:off x="9113838" y="2636838"/>
              <a:ext cx="128588" cy="128588"/>
            </a:xfrm>
            <a:custGeom>
              <a:avLst/>
              <a:gdLst>
                <a:gd name="T0" fmla="*/ 81 w 81"/>
                <a:gd name="T1" fmla="*/ 23 h 81"/>
                <a:gd name="T2" fmla="*/ 22 w 81"/>
                <a:gd name="T3" fmla="*/ 0 h 81"/>
                <a:gd name="T4" fmla="*/ 0 w 81"/>
                <a:gd name="T5" fmla="*/ 59 h 81"/>
                <a:gd name="T6" fmla="*/ 58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2" y="0"/>
                  </a:lnTo>
                  <a:lnTo>
                    <a:pt x="0" y="59"/>
                  </a:lnTo>
                  <a:lnTo>
                    <a:pt x="58" y="81"/>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73" name="Freeform 68"/>
            <p:cNvSpPr/>
            <p:nvPr/>
          </p:nvSpPr>
          <p:spPr bwMode="auto">
            <a:xfrm>
              <a:off x="9271000" y="2698750"/>
              <a:ext cx="128588" cy="130175"/>
            </a:xfrm>
            <a:custGeom>
              <a:avLst/>
              <a:gdLst>
                <a:gd name="T0" fmla="*/ 81 w 81"/>
                <a:gd name="T1" fmla="*/ 23 h 82"/>
                <a:gd name="T2" fmla="*/ 23 w 81"/>
                <a:gd name="T3" fmla="*/ 0 h 82"/>
                <a:gd name="T4" fmla="*/ 0 w 81"/>
                <a:gd name="T5" fmla="*/ 58 h 82"/>
                <a:gd name="T6" fmla="*/ 58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3" y="0"/>
                  </a:lnTo>
                  <a:lnTo>
                    <a:pt x="0" y="58"/>
                  </a:lnTo>
                  <a:lnTo>
                    <a:pt x="58" y="82"/>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74" name="Freeform 69"/>
            <p:cNvSpPr/>
            <p:nvPr/>
          </p:nvSpPr>
          <p:spPr bwMode="auto">
            <a:xfrm>
              <a:off x="9428163" y="2759075"/>
              <a:ext cx="130175" cy="130175"/>
            </a:xfrm>
            <a:custGeom>
              <a:avLst/>
              <a:gdLst>
                <a:gd name="T0" fmla="*/ 82 w 82"/>
                <a:gd name="T1" fmla="*/ 24 h 82"/>
                <a:gd name="T2" fmla="*/ 23 w 82"/>
                <a:gd name="T3" fmla="*/ 0 h 82"/>
                <a:gd name="T4" fmla="*/ 0 w 82"/>
                <a:gd name="T5" fmla="*/ 59 h 82"/>
                <a:gd name="T6" fmla="*/ 58 w 82"/>
                <a:gd name="T7" fmla="*/ 82 h 82"/>
                <a:gd name="T8" fmla="*/ 82 w 82"/>
                <a:gd name="T9" fmla="*/ 24 h 82"/>
              </a:gdLst>
              <a:ahLst/>
              <a:cxnLst>
                <a:cxn ang="0">
                  <a:pos x="T0" y="T1"/>
                </a:cxn>
                <a:cxn ang="0">
                  <a:pos x="T2" y="T3"/>
                </a:cxn>
                <a:cxn ang="0">
                  <a:pos x="T4" y="T5"/>
                </a:cxn>
                <a:cxn ang="0">
                  <a:pos x="T6" y="T7"/>
                </a:cxn>
                <a:cxn ang="0">
                  <a:pos x="T8" y="T9"/>
                </a:cxn>
              </a:cxnLst>
              <a:rect l="0" t="0" r="r" b="b"/>
              <a:pathLst>
                <a:path w="82" h="82">
                  <a:moveTo>
                    <a:pt x="82" y="24"/>
                  </a:moveTo>
                  <a:lnTo>
                    <a:pt x="23" y="0"/>
                  </a:lnTo>
                  <a:lnTo>
                    <a:pt x="0" y="59"/>
                  </a:lnTo>
                  <a:lnTo>
                    <a:pt x="58" y="82"/>
                  </a:lnTo>
                  <a:lnTo>
                    <a:pt x="82"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75" name="Freeform 70"/>
            <p:cNvSpPr/>
            <p:nvPr/>
          </p:nvSpPr>
          <p:spPr bwMode="auto">
            <a:xfrm>
              <a:off x="9585325" y="2820988"/>
              <a:ext cx="128588" cy="130175"/>
            </a:xfrm>
            <a:custGeom>
              <a:avLst/>
              <a:gdLst>
                <a:gd name="T0" fmla="*/ 81 w 81"/>
                <a:gd name="T1" fmla="*/ 23 h 82"/>
                <a:gd name="T2" fmla="*/ 24 w 81"/>
                <a:gd name="T3" fmla="*/ 0 h 82"/>
                <a:gd name="T4" fmla="*/ 0 w 81"/>
                <a:gd name="T5" fmla="*/ 59 h 82"/>
                <a:gd name="T6" fmla="*/ 59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4" y="0"/>
                  </a:lnTo>
                  <a:lnTo>
                    <a:pt x="0" y="59"/>
                  </a:lnTo>
                  <a:lnTo>
                    <a:pt x="59" y="82"/>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76" name="Freeform 71"/>
            <p:cNvSpPr/>
            <p:nvPr/>
          </p:nvSpPr>
          <p:spPr bwMode="auto">
            <a:xfrm>
              <a:off x="9744075" y="2884488"/>
              <a:ext cx="128588" cy="128588"/>
            </a:xfrm>
            <a:custGeom>
              <a:avLst/>
              <a:gdLst>
                <a:gd name="T0" fmla="*/ 81 w 81"/>
                <a:gd name="T1" fmla="*/ 22 h 81"/>
                <a:gd name="T2" fmla="*/ 22 w 81"/>
                <a:gd name="T3" fmla="*/ 0 h 81"/>
                <a:gd name="T4" fmla="*/ 0 w 81"/>
                <a:gd name="T5" fmla="*/ 57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7"/>
                  </a:lnTo>
                  <a:lnTo>
                    <a:pt x="59"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77" name="Freeform 72"/>
            <p:cNvSpPr/>
            <p:nvPr/>
          </p:nvSpPr>
          <p:spPr bwMode="auto">
            <a:xfrm>
              <a:off x="9902825" y="2946400"/>
              <a:ext cx="127000" cy="128588"/>
            </a:xfrm>
            <a:custGeom>
              <a:avLst/>
              <a:gdLst>
                <a:gd name="T0" fmla="*/ 80 w 80"/>
                <a:gd name="T1" fmla="*/ 22 h 81"/>
                <a:gd name="T2" fmla="*/ 22 w 80"/>
                <a:gd name="T3" fmla="*/ 0 h 81"/>
                <a:gd name="T4" fmla="*/ 0 w 80"/>
                <a:gd name="T5" fmla="*/ 58 h 81"/>
                <a:gd name="T6" fmla="*/ 58 w 80"/>
                <a:gd name="T7" fmla="*/ 81 h 81"/>
                <a:gd name="T8" fmla="*/ 80 w 80"/>
                <a:gd name="T9" fmla="*/ 22 h 81"/>
              </a:gdLst>
              <a:ahLst/>
              <a:cxnLst>
                <a:cxn ang="0">
                  <a:pos x="T0" y="T1"/>
                </a:cxn>
                <a:cxn ang="0">
                  <a:pos x="T2" y="T3"/>
                </a:cxn>
                <a:cxn ang="0">
                  <a:pos x="T4" y="T5"/>
                </a:cxn>
                <a:cxn ang="0">
                  <a:pos x="T6" y="T7"/>
                </a:cxn>
                <a:cxn ang="0">
                  <a:pos x="T8" y="T9"/>
                </a:cxn>
              </a:cxnLst>
              <a:rect l="0" t="0" r="r" b="b"/>
              <a:pathLst>
                <a:path w="80" h="81">
                  <a:moveTo>
                    <a:pt x="80" y="22"/>
                  </a:moveTo>
                  <a:lnTo>
                    <a:pt x="22" y="0"/>
                  </a:lnTo>
                  <a:lnTo>
                    <a:pt x="0" y="58"/>
                  </a:lnTo>
                  <a:lnTo>
                    <a:pt x="58" y="81"/>
                  </a:lnTo>
                  <a:lnTo>
                    <a:pt x="80"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78" name="Freeform 73"/>
            <p:cNvSpPr/>
            <p:nvPr/>
          </p:nvSpPr>
          <p:spPr bwMode="auto">
            <a:xfrm>
              <a:off x="10058400" y="3006725"/>
              <a:ext cx="130175" cy="128588"/>
            </a:xfrm>
            <a:custGeom>
              <a:avLst/>
              <a:gdLst>
                <a:gd name="T0" fmla="*/ 82 w 82"/>
                <a:gd name="T1" fmla="*/ 23 h 81"/>
                <a:gd name="T2" fmla="*/ 23 w 82"/>
                <a:gd name="T3" fmla="*/ 0 h 81"/>
                <a:gd name="T4" fmla="*/ 0 w 82"/>
                <a:gd name="T5" fmla="*/ 59 h 81"/>
                <a:gd name="T6" fmla="*/ 59 w 82"/>
                <a:gd name="T7" fmla="*/ 81 h 81"/>
                <a:gd name="T8" fmla="*/ 82 w 82"/>
                <a:gd name="T9" fmla="*/ 23 h 81"/>
              </a:gdLst>
              <a:ahLst/>
              <a:cxnLst>
                <a:cxn ang="0">
                  <a:pos x="T0" y="T1"/>
                </a:cxn>
                <a:cxn ang="0">
                  <a:pos x="T2" y="T3"/>
                </a:cxn>
                <a:cxn ang="0">
                  <a:pos x="T4" y="T5"/>
                </a:cxn>
                <a:cxn ang="0">
                  <a:pos x="T6" y="T7"/>
                </a:cxn>
                <a:cxn ang="0">
                  <a:pos x="T8" y="T9"/>
                </a:cxn>
              </a:cxnLst>
              <a:rect l="0" t="0" r="r" b="b"/>
              <a:pathLst>
                <a:path w="82" h="81">
                  <a:moveTo>
                    <a:pt x="82" y="23"/>
                  </a:moveTo>
                  <a:lnTo>
                    <a:pt x="23" y="0"/>
                  </a:lnTo>
                  <a:lnTo>
                    <a:pt x="0" y="59"/>
                  </a:lnTo>
                  <a:lnTo>
                    <a:pt x="59" y="81"/>
                  </a:lnTo>
                  <a:lnTo>
                    <a:pt x="82"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79" name="Freeform 74"/>
            <p:cNvSpPr/>
            <p:nvPr/>
          </p:nvSpPr>
          <p:spPr bwMode="auto">
            <a:xfrm>
              <a:off x="10217150" y="3068638"/>
              <a:ext cx="130175" cy="128588"/>
            </a:xfrm>
            <a:custGeom>
              <a:avLst/>
              <a:gdLst>
                <a:gd name="T0" fmla="*/ 82 w 82"/>
                <a:gd name="T1" fmla="*/ 22 h 81"/>
                <a:gd name="T2" fmla="*/ 23 w 82"/>
                <a:gd name="T3" fmla="*/ 0 h 81"/>
                <a:gd name="T4" fmla="*/ 0 w 82"/>
                <a:gd name="T5" fmla="*/ 59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9"/>
                  </a:lnTo>
                  <a:lnTo>
                    <a:pt x="58"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80" name="Freeform 75"/>
            <p:cNvSpPr/>
            <p:nvPr/>
          </p:nvSpPr>
          <p:spPr bwMode="auto">
            <a:xfrm>
              <a:off x="10374313" y="3130550"/>
              <a:ext cx="128588" cy="128588"/>
            </a:xfrm>
            <a:custGeom>
              <a:avLst/>
              <a:gdLst>
                <a:gd name="T0" fmla="*/ 81 w 81"/>
                <a:gd name="T1" fmla="*/ 23 h 81"/>
                <a:gd name="T2" fmla="*/ 24 w 81"/>
                <a:gd name="T3" fmla="*/ 0 h 81"/>
                <a:gd name="T4" fmla="*/ 0 w 81"/>
                <a:gd name="T5" fmla="*/ 58 h 81"/>
                <a:gd name="T6" fmla="*/ 59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4" y="0"/>
                  </a:lnTo>
                  <a:lnTo>
                    <a:pt x="0" y="58"/>
                  </a:lnTo>
                  <a:lnTo>
                    <a:pt x="59" y="81"/>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81" name="Freeform 76"/>
            <p:cNvSpPr/>
            <p:nvPr/>
          </p:nvSpPr>
          <p:spPr bwMode="auto">
            <a:xfrm>
              <a:off x="10533063" y="3190875"/>
              <a:ext cx="128588" cy="131763"/>
            </a:xfrm>
            <a:custGeom>
              <a:avLst/>
              <a:gdLst>
                <a:gd name="T0" fmla="*/ 81 w 81"/>
                <a:gd name="T1" fmla="*/ 24 h 83"/>
                <a:gd name="T2" fmla="*/ 22 w 81"/>
                <a:gd name="T3" fmla="*/ 0 h 83"/>
                <a:gd name="T4" fmla="*/ 0 w 81"/>
                <a:gd name="T5" fmla="*/ 59 h 83"/>
                <a:gd name="T6" fmla="*/ 58 w 81"/>
                <a:gd name="T7" fmla="*/ 83 h 83"/>
                <a:gd name="T8" fmla="*/ 81 w 81"/>
                <a:gd name="T9" fmla="*/ 24 h 83"/>
              </a:gdLst>
              <a:ahLst/>
              <a:cxnLst>
                <a:cxn ang="0">
                  <a:pos x="T0" y="T1"/>
                </a:cxn>
                <a:cxn ang="0">
                  <a:pos x="T2" y="T3"/>
                </a:cxn>
                <a:cxn ang="0">
                  <a:pos x="T4" y="T5"/>
                </a:cxn>
                <a:cxn ang="0">
                  <a:pos x="T6" y="T7"/>
                </a:cxn>
                <a:cxn ang="0">
                  <a:pos x="T8" y="T9"/>
                </a:cxn>
              </a:cxnLst>
              <a:rect l="0" t="0" r="r" b="b"/>
              <a:pathLst>
                <a:path w="81" h="83">
                  <a:moveTo>
                    <a:pt x="81" y="24"/>
                  </a:moveTo>
                  <a:lnTo>
                    <a:pt x="22" y="0"/>
                  </a:lnTo>
                  <a:lnTo>
                    <a:pt x="0" y="59"/>
                  </a:lnTo>
                  <a:lnTo>
                    <a:pt x="58" y="83"/>
                  </a:lnTo>
                  <a:lnTo>
                    <a:pt x="81"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82" name="Freeform 77"/>
            <p:cNvSpPr/>
            <p:nvPr/>
          </p:nvSpPr>
          <p:spPr bwMode="auto">
            <a:xfrm>
              <a:off x="7364413" y="2389188"/>
              <a:ext cx="641350" cy="223838"/>
            </a:xfrm>
            <a:custGeom>
              <a:avLst/>
              <a:gdLst>
                <a:gd name="T0" fmla="*/ 20 w 345"/>
                <a:gd name="T1" fmla="*/ 106 h 120"/>
                <a:gd name="T2" fmla="*/ 0 w 345"/>
                <a:gd name="T3" fmla="*/ 120 h 120"/>
                <a:gd name="T4" fmla="*/ 345 w 345"/>
                <a:gd name="T5" fmla="*/ 4 h 120"/>
                <a:gd name="T6" fmla="*/ 330 w 345"/>
                <a:gd name="T7" fmla="*/ 2 h 120"/>
                <a:gd name="T8" fmla="*/ 20 w 345"/>
                <a:gd name="T9" fmla="*/ 106 h 120"/>
              </a:gdLst>
              <a:ahLst/>
              <a:cxnLst>
                <a:cxn ang="0">
                  <a:pos x="T0" y="T1"/>
                </a:cxn>
                <a:cxn ang="0">
                  <a:pos x="T2" y="T3"/>
                </a:cxn>
                <a:cxn ang="0">
                  <a:pos x="T4" y="T5"/>
                </a:cxn>
                <a:cxn ang="0">
                  <a:pos x="T6" y="T7"/>
                </a:cxn>
                <a:cxn ang="0">
                  <a:pos x="T8" y="T9"/>
                </a:cxn>
              </a:cxnLst>
              <a:rect l="0" t="0" r="r" b="b"/>
              <a:pathLst>
                <a:path w="345" h="120">
                  <a:moveTo>
                    <a:pt x="20" y="106"/>
                  </a:moveTo>
                  <a:cubicBezTo>
                    <a:pt x="0" y="120"/>
                    <a:pt x="0" y="120"/>
                    <a:pt x="0" y="120"/>
                  </a:cubicBezTo>
                  <a:cubicBezTo>
                    <a:pt x="345" y="4"/>
                    <a:pt x="345" y="4"/>
                    <a:pt x="345" y="4"/>
                  </a:cubicBezTo>
                  <a:cubicBezTo>
                    <a:pt x="340" y="1"/>
                    <a:pt x="335" y="0"/>
                    <a:pt x="330" y="2"/>
                  </a:cubicBezTo>
                  <a:lnTo>
                    <a:pt x="20" y="106"/>
                  </a:lnTo>
                  <a:close/>
                </a:path>
              </a:pathLst>
            </a:custGeom>
            <a:solidFill>
              <a:srgbClr val="8F95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8"/>
            <p:cNvSpPr/>
            <p:nvPr/>
          </p:nvSpPr>
          <p:spPr bwMode="auto">
            <a:xfrm>
              <a:off x="7396163" y="2400300"/>
              <a:ext cx="544513" cy="260350"/>
            </a:xfrm>
            <a:custGeom>
              <a:avLst/>
              <a:gdLst>
                <a:gd name="T0" fmla="*/ 326 w 343"/>
                <a:gd name="T1" fmla="*/ 0 h 164"/>
                <a:gd name="T2" fmla="*/ 0 w 343"/>
                <a:gd name="T3" fmla="*/ 110 h 164"/>
                <a:gd name="T4" fmla="*/ 18 w 343"/>
                <a:gd name="T5" fmla="*/ 164 h 164"/>
                <a:gd name="T6" fmla="*/ 343 w 343"/>
                <a:gd name="T7" fmla="*/ 55 h 164"/>
                <a:gd name="T8" fmla="*/ 326 w 343"/>
                <a:gd name="T9" fmla="*/ 0 h 164"/>
              </a:gdLst>
              <a:ahLst/>
              <a:cxnLst>
                <a:cxn ang="0">
                  <a:pos x="T0" y="T1"/>
                </a:cxn>
                <a:cxn ang="0">
                  <a:pos x="T2" y="T3"/>
                </a:cxn>
                <a:cxn ang="0">
                  <a:pos x="T4" y="T5"/>
                </a:cxn>
                <a:cxn ang="0">
                  <a:pos x="T6" y="T7"/>
                </a:cxn>
                <a:cxn ang="0">
                  <a:pos x="T8" y="T9"/>
                </a:cxn>
              </a:cxnLst>
              <a:rect l="0" t="0" r="r" b="b"/>
              <a:pathLst>
                <a:path w="343" h="164">
                  <a:moveTo>
                    <a:pt x="326" y="0"/>
                  </a:moveTo>
                  <a:lnTo>
                    <a:pt x="0" y="110"/>
                  </a:lnTo>
                  <a:lnTo>
                    <a:pt x="18" y="164"/>
                  </a:lnTo>
                  <a:lnTo>
                    <a:pt x="343" y="55"/>
                  </a:lnTo>
                  <a:lnTo>
                    <a:pt x="326" y="0"/>
                  </a:ln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4" name="Freeform 79"/>
            <p:cNvSpPr/>
            <p:nvPr/>
          </p:nvSpPr>
          <p:spPr bwMode="auto">
            <a:xfrm>
              <a:off x="7913688" y="2371725"/>
              <a:ext cx="127000" cy="115888"/>
            </a:xfrm>
            <a:custGeom>
              <a:avLst/>
              <a:gdLst>
                <a:gd name="T0" fmla="*/ 32 w 68"/>
                <a:gd name="T1" fmla="*/ 4 h 62"/>
                <a:gd name="T2" fmla="*/ 0 w 68"/>
                <a:gd name="T3" fmla="*/ 15 h 62"/>
                <a:gd name="T4" fmla="*/ 15 w 68"/>
                <a:gd name="T5" fmla="*/ 62 h 62"/>
                <a:gd name="T6" fmla="*/ 48 w 68"/>
                <a:gd name="T7" fmla="*/ 51 h 62"/>
                <a:gd name="T8" fmla="*/ 63 w 68"/>
                <a:gd name="T9" fmla="*/ 20 h 62"/>
                <a:gd name="T10" fmla="*/ 63 w 68"/>
                <a:gd name="T11" fmla="*/ 20 h 62"/>
                <a:gd name="T12" fmla="*/ 32 w 68"/>
                <a:gd name="T13" fmla="*/ 4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32" y="4"/>
                  </a:moveTo>
                  <a:cubicBezTo>
                    <a:pt x="0" y="15"/>
                    <a:pt x="0" y="15"/>
                    <a:pt x="0" y="15"/>
                  </a:cubicBezTo>
                  <a:cubicBezTo>
                    <a:pt x="15" y="62"/>
                    <a:pt x="15" y="62"/>
                    <a:pt x="15" y="62"/>
                  </a:cubicBezTo>
                  <a:cubicBezTo>
                    <a:pt x="48" y="51"/>
                    <a:pt x="48" y="51"/>
                    <a:pt x="48" y="51"/>
                  </a:cubicBezTo>
                  <a:cubicBezTo>
                    <a:pt x="61" y="47"/>
                    <a:pt x="68" y="33"/>
                    <a:pt x="63" y="20"/>
                  </a:cubicBezTo>
                  <a:cubicBezTo>
                    <a:pt x="63" y="20"/>
                    <a:pt x="63" y="20"/>
                    <a:pt x="63" y="20"/>
                  </a:cubicBezTo>
                  <a:cubicBezTo>
                    <a:pt x="59" y="7"/>
                    <a:pt x="45" y="0"/>
                    <a:pt x="32" y="4"/>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85" name="Freeform 80"/>
            <p:cNvSpPr/>
            <p:nvPr/>
          </p:nvSpPr>
          <p:spPr bwMode="auto">
            <a:xfrm>
              <a:off x="7256463" y="2574925"/>
              <a:ext cx="168275" cy="93663"/>
            </a:xfrm>
            <a:custGeom>
              <a:avLst/>
              <a:gdLst>
                <a:gd name="T0" fmla="*/ 0 w 106"/>
                <a:gd name="T1" fmla="*/ 59 h 59"/>
                <a:gd name="T2" fmla="*/ 106 w 106"/>
                <a:gd name="T3" fmla="*/ 54 h 59"/>
                <a:gd name="T4" fmla="*/ 88 w 106"/>
                <a:gd name="T5" fmla="*/ 0 h 59"/>
                <a:gd name="T6" fmla="*/ 0 w 106"/>
                <a:gd name="T7" fmla="*/ 59 h 59"/>
              </a:gdLst>
              <a:ahLst/>
              <a:cxnLst>
                <a:cxn ang="0">
                  <a:pos x="T0" y="T1"/>
                </a:cxn>
                <a:cxn ang="0">
                  <a:pos x="T2" y="T3"/>
                </a:cxn>
                <a:cxn ang="0">
                  <a:pos x="T4" y="T5"/>
                </a:cxn>
                <a:cxn ang="0">
                  <a:pos x="T6" y="T7"/>
                </a:cxn>
              </a:cxnLst>
              <a:rect l="0" t="0" r="r" b="b"/>
              <a:pathLst>
                <a:path w="106" h="59">
                  <a:moveTo>
                    <a:pt x="0" y="59"/>
                  </a:moveTo>
                  <a:lnTo>
                    <a:pt x="106" y="54"/>
                  </a:lnTo>
                  <a:lnTo>
                    <a:pt x="88" y="0"/>
                  </a:lnTo>
                  <a:lnTo>
                    <a:pt x="0" y="59"/>
                  </a:ln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6" name="Line 81"/>
            <p:cNvSpPr>
              <a:spLocks noChangeShapeType="1"/>
            </p:cNvSpPr>
            <p:nvPr/>
          </p:nvSpPr>
          <p:spPr bwMode="auto">
            <a:xfrm>
              <a:off x="7337425" y="2614613"/>
              <a:ext cx="15875" cy="4921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7" name="Freeform 82"/>
            <p:cNvSpPr/>
            <p:nvPr/>
          </p:nvSpPr>
          <p:spPr bwMode="auto">
            <a:xfrm>
              <a:off x="6905625" y="2573338"/>
              <a:ext cx="1460500" cy="1100138"/>
            </a:xfrm>
            <a:custGeom>
              <a:avLst/>
              <a:gdLst>
                <a:gd name="T0" fmla="*/ 920 w 920"/>
                <a:gd name="T1" fmla="*/ 433 h 693"/>
                <a:gd name="T2" fmla="*/ 144 w 920"/>
                <a:gd name="T3" fmla="*/ 693 h 693"/>
                <a:gd name="T4" fmla="*/ 0 w 920"/>
                <a:gd name="T5" fmla="*/ 260 h 693"/>
                <a:gd name="T6" fmla="*/ 774 w 920"/>
                <a:gd name="T7" fmla="*/ 0 h 693"/>
                <a:gd name="T8" fmla="*/ 920 w 920"/>
                <a:gd name="T9" fmla="*/ 433 h 693"/>
              </a:gdLst>
              <a:ahLst/>
              <a:cxnLst>
                <a:cxn ang="0">
                  <a:pos x="T0" y="T1"/>
                </a:cxn>
                <a:cxn ang="0">
                  <a:pos x="T2" y="T3"/>
                </a:cxn>
                <a:cxn ang="0">
                  <a:pos x="T4" y="T5"/>
                </a:cxn>
                <a:cxn ang="0">
                  <a:pos x="T6" y="T7"/>
                </a:cxn>
                <a:cxn ang="0">
                  <a:pos x="T8" y="T9"/>
                </a:cxn>
              </a:cxnLst>
              <a:rect l="0" t="0" r="r" b="b"/>
              <a:pathLst>
                <a:path w="920" h="693">
                  <a:moveTo>
                    <a:pt x="920" y="433"/>
                  </a:moveTo>
                  <a:lnTo>
                    <a:pt x="144" y="693"/>
                  </a:lnTo>
                  <a:lnTo>
                    <a:pt x="0" y="260"/>
                  </a:lnTo>
                  <a:lnTo>
                    <a:pt x="774" y="0"/>
                  </a:lnTo>
                  <a:lnTo>
                    <a:pt x="920" y="433"/>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88" name="Freeform 83"/>
            <p:cNvSpPr/>
            <p:nvPr/>
          </p:nvSpPr>
          <p:spPr bwMode="auto">
            <a:xfrm>
              <a:off x="7034213" y="2679700"/>
              <a:ext cx="1314450" cy="949325"/>
            </a:xfrm>
            <a:custGeom>
              <a:avLst/>
              <a:gdLst>
                <a:gd name="T0" fmla="*/ 828 w 828"/>
                <a:gd name="T1" fmla="*/ 360 h 598"/>
                <a:gd name="T2" fmla="*/ 707 w 828"/>
                <a:gd name="T3" fmla="*/ 0 h 598"/>
                <a:gd name="T4" fmla="*/ 0 w 828"/>
                <a:gd name="T5" fmla="*/ 237 h 598"/>
                <a:gd name="T6" fmla="*/ 120 w 828"/>
                <a:gd name="T7" fmla="*/ 598 h 598"/>
                <a:gd name="T8" fmla="*/ 828 w 828"/>
                <a:gd name="T9" fmla="*/ 360 h 598"/>
              </a:gdLst>
              <a:ahLst/>
              <a:cxnLst>
                <a:cxn ang="0">
                  <a:pos x="T0" y="T1"/>
                </a:cxn>
                <a:cxn ang="0">
                  <a:pos x="T2" y="T3"/>
                </a:cxn>
                <a:cxn ang="0">
                  <a:pos x="T4" y="T5"/>
                </a:cxn>
                <a:cxn ang="0">
                  <a:pos x="T6" y="T7"/>
                </a:cxn>
                <a:cxn ang="0">
                  <a:pos x="T8" y="T9"/>
                </a:cxn>
              </a:cxnLst>
              <a:rect l="0" t="0" r="r" b="b"/>
              <a:pathLst>
                <a:path w="828" h="598">
                  <a:moveTo>
                    <a:pt x="828" y="360"/>
                  </a:moveTo>
                  <a:lnTo>
                    <a:pt x="707" y="0"/>
                  </a:lnTo>
                  <a:lnTo>
                    <a:pt x="0" y="237"/>
                  </a:lnTo>
                  <a:lnTo>
                    <a:pt x="120" y="598"/>
                  </a:lnTo>
                  <a:lnTo>
                    <a:pt x="828" y="3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9" name="Line 84"/>
            <p:cNvSpPr>
              <a:spLocks noChangeShapeType="1"/>
            </p:cNvSpPr>
            <p:nvPr/>
          </p:nvSpPr>
          <p:spPr bwMode="auto">
            <a:xfrm>
              <a:off x="7112000" y="2917825"/>
              <a:ext cx="228600" cy="687388"/>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0" name="Line 85"/>
            <p:cNvSpPr>
              <a:spLocks noChangeShapeType="1"/>
            </p:cNvSpPr>
            <p:nvPr/>
          </p:nvSpPr>
          <p:spPr bwMode="auto">
            <a:xfrm>
              <a:off x="8031163" y="2608263"/>
              <a:ext cx="230188" cy="687388"/>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1" name="Line 86"/>
            <p:cNvSpPr>
              <a:spLocks noChangeShapeType="1"/>
            </p:cNvSpPr>
            <p:nvPr/>
          </p:nvSpPr>
          <p:spPr bwMode="auto">
            <a:xfrm flipV="1">
              <a:off x="7135813" y="2681288"/>
              <a:ext cx="919163" cy="30956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2" name="Line 87"/>
            <p:cNvSpPr>
              <a:spLocks noChangeShapeType="1"/>
            </p:cNvSpPr>
            <p:nvPr/>
          </p:nvSpPr>
          <p:spPr bwMode="auto">
            <a:xfrm flipV="1">
              <a:off x="7316788" y="3222625"/>
              <a:ext cx="920750" cy="30956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3" name="Line 88"/>
            <p:cNvSpPr>
              <a:spLocks noChangeShapeType="1"/>
            </p:cNvSpPr>
            <p:nvPr/>
          </p:nvSpPr>
          <p:spPr bwMode="auto">
            <a:xfrm flipH="1">
              <a:off x="7278688" y="3370263"/>
              <a:ext cx="147638" cy="4921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4" name="Line 89"/>
            <p:cNvSpPr>
              <a:spLocks noChangeShapeType="1"/>
            </p:cNvSpPr>
            <p:nvPr/>
          </p:nvSpPr>
          <p:spPr bwMode="auto">
            <a:xfrm flipH="1">
              <a:off x="7243763" y="3263900"/>
              <a:ext cx="147638" cy="5080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5" name="Line 90"/>
            <p:cNvSpPr>
              <a:spLocks noChangeShapeType="1"/>
            </p:cNvSpPr>
            <p:nvPr/>
          </p:nvSpPr>
          <p:spPr bwMode="auto">
            <a:xfrm flipH="1">
              <a:off x="7208838" y="3157538"/>
              <a:ext cx="146050" cy="5080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6" name="Line 91"/>
            <p:cNvSpPr>
              <a:spLocks noChangeShapeType="1"/>
            </p:cNvSpPr>
            <p:nvPr/>
          </p:nvSpPr>
          <p:spPr bwMode="auto">
            <a:xfrm flipH="1">
              <a:off x="7172325" y="3054350"/>
              <a:ext cx="147638" cy="47625"/>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7" name="Freeform 92"/>
            <p:cNvSpPr/>
            <p:nvPr/>
          </p:nvSpPr>
          <p:spPr bwMode="auto">
            <a:xfrm>
              <a:off x="7062788" y="3232150"/>
              <a:ext cx="125413" cy="125413"/>
            </a:xfrm>
            <a:custGeom>
              <a:avLst/>
              <a:gdLst>
                <a:gd name="T0" fmla="*/ 5 w 67"/>
                <a:gd name="T1" fmla="*/ 43 h 67"/>
                <a:gd name="T2" fmla="*/ 24 w 67"/>
                <a:gd name="T3" fmla="*/ 5 h 67"/>
                <a:gd name="T4" fmla="*/ 61 w 67"/>
                <a:gd name="T5" fmla="*/ 24 h 67"/>
                <a:gd name="T6" fmla="*/ 43 w 67"/>
                <a:gd name="T7" fmla="*/ 62 h 67"/>
                <a:gd name="T8" fmla="*/ 5 w 67"/>
                <a:gd name="T9" fmla="*/ 43 h 67"/>
              </a:gdLst>
              <a:ahLst/>
              <a:cxnLst>
                <a:cxn ang="0">
                  <a:pos x="T0" y="T1"/>
                </a:cxn>
                <a:cxn ang="0">
                  <a:pos x="T2" y="T3"/>
                </a:cxn>
                <a:cxn ang="0">
                  <a:pos x="T4" y="T5"/>
                </a:cxn>
                <a:cxn ang="0">
                  <a:pos x="T6" y="T7"/>
                </a:cxn>
                <a:cxn ang="0">
                  <a:pos x="T8" y="T9"/>
                </a:cxn>
              </a:cxnLst>
              <a:rect l="0" t="0" r="r" b="b"/>
              <a:pathLst>
                <a:path w="67" h="67">
                  <a:moveTo>
                    <a:pt x="5" y="43"/>
                  </a:moveTo>
                  <a:cubicBezTo>
                    <a:pt x="0" y="27"/>
                    <a:pt x="8" y="11"/>
                    <a:pt x="24" y="5"/>
                  </a:cubicBezTo>
                  <a:cubicBezTo>
                    <a:pt x="39" y="0"/>
                    <a:pt x="56" y="8"/>
                    <a:pt x="61" y="24"/>
                  </a:cubicBezTo>
                  <a:cubicBezTo>
                    <a:pt x="67" y="40"/>
                    <a:pt x="58" y="57"/>
                    <a:pt x="43" y="62"/>
                  </a:cubicBezTo>
                  <a:cubicBezTo>
                    <a:pt x="27" y="67"/>
                    <a:pt x="10" y="59"/>
                    <a:pt x="5" y="43"/>
                  </a:cubicBez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8" name="Freeform 93"/>
            <p:cNvSpPr/>
            <p:nvPr/>
          </p:nvSpPr>
          <p:spPr bwMode="auto">
            <a:xfrm>
              <a:off x="8228013" y="2827338"/>
              <a:ext cx="109538" cy="158750"/>
            </a:xfrm>
            <a:custGeom>
              <a:avLst/>
              <a:gdLst>
                <a:gd name="T0" fmla="*/ 69 w 69"/>
                <a:gd name="T1" fmla="*/ 86 h 100"/>
                <a:gd name="T2" fmla="*/ 29 w 69"/>
                <a:gd name="T3" fmla="*/ 100 h 100"/>
                <a:gd name="T4" fmla="*/ 0 w 69"/>
                <a:gd name="T5" fmla="*/ 14 h 100"/>
                <a:gd name="T6" fmla="*/ 40 w 69"/>
                <a:gd name="T7" fmla="*/ 0 h 100"/>
                <a:gd name="T8" fmla="*/ 69 w 69"/>
                <a:gd name="T9" fmla="*/ 86 h 100"/>
              </a:gdLst>
              <a:ahLst/>
              <a:cxnLst>
                <a:cxn ang="0">
                  <a:pos x="T0" y="T1"/>
                </a:cxn>
                <a:cxn ang="0">
                  <a:pos x="T2" y="T3"/>
                </a:cxn>
                <a:cxn ang="0">
                  <a:pos x="T4" y="T5"/>
                </a:cxn>
                <a:cxn ang="0">
                  <a:pos x="T6" y="T7"/>
                </a:cxn>
                <a:cxn ang="0">
                  <a:pos x="T8" y="T9"/>
                </a:cxn>
              </a:cxnLst>
              <a:rect l="0" t="0" r="r" b="b"/>
              <a:pathLst>
                <a:path w="69" h="100">
                  <a:moveTo>
                    <a:pt x="69" y="86"/>
                  </a:moveTo>
                  <a:lnTo>
                    <a:pt x="29" y="100"/>
                  </a:lnTo>
                  <a:lnTo>
                    <a:pt x="0" y="14"/>
                  </a:lnTo>
                  <a:lnTo>
                    <a:pt x="40" y="0"/>
                  </a:lnTo>
                  <a:lnTo>
                    <a:pt x="69" y="8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99" name="Freeform 94"/>
            <p:cNvSpPr/>
            <p:nvPr/>
          </p:nvSpPr>
          <p:spPr bwMode="auto">
            <a:xfrm>
              <a:off x="7469188" y="3703638"/>
              <a:ext cx="963613" cy="1171575"/>
            </a:xfrm>
            <a:custGeom>
              <a:avLst/>
              <a:gdLst>
                <a:gd name="T0" fmla="*/ 461 w 607"/>
                <a:gd name="T1" fmla="*/ 738 h 738"/>
                <a:gd name="T2" fmla="*/ 0 w 607"/>
                <a:gd name="T3" fmla="*/ 633 h 738"/>
                <a:gd name="T4" fmla="*/ 145 w 607"/>
                <a:gd name="T5" fmla="*/ 0 h 738"/>
                <a:gd name="T6" fmla="*/ 607 w 607"/>
                <a:gd name="T7" fmla="*/ 106 h 738"/>
                <a:gd name="T8" fmla="*/ 461 w 607"/>
                <a:gd name="T9" fmla="*/ 738 h 738"/>
              </a:gdLst>
              <a:ahLst/>
              <a:cxnLst>
                <a:cxn ang="0">
                  <a:pos x="T0" y="T1"/>
                </a:cxn>
                <a:cxn ang="0">
                  <a:pos x="T2" y="T3"/>
                </a:cxn>
                <a:cxn ang="0">
                  <a:pos x="T4" y="T5"/>
                </a:cxn>
                <a:cxn ang="0">
                  <a:pos x="T6" y="T7"/>
                </a:cxn>
                <a:cxn ang="0">
                  <a:pos x="T8" y="T9"/>
                </a:cxn>
              </a:cxnLst>
              <a:rect l="0" t="0" r="r" b="b"/>
              <a:pathLst>
                <a:path w="607" h="738">
                  <a:moveTo>
                    <a:pt x="461" y="738"/>
                  </a:moveTo>
                  <a:lnTo>
                    <a:pt x="0" y="633"/>
                  </a:lnTo>
                  <a:lnTo>
                    <a:pt x="145" y="0"/>
                  </a:lnTo>
                  <a:lnTo>
                    <a:pt x="607" y="106"/>
                  </a:lnTo>
                  <a:lnTo>
                    <a:pt x="461" y="738"/>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00" name="Freeform 95"/>
            <p:cNvSpPr/>
            <p:nvPr/>
          </p:nvSpPr>
          <p:spPr bwMode="auto">
            <a:xfrm>
              <a:off x="7781925" y="3913188"/>
              <a:ext cx="190500" cy="190500"/>
            </a:xfrm>
            <a:custGeom>
              <a:avLst/>
              <a:gdLst>
                <a:gd name="T0" fmla="*/ 98 w 120"/>
                <a:gd name="T1" fmla="*/ 120 h 120"/>
                <a:gd name="T2" fmla="*/ 0 w 120"/>
                <a:gd name="T3" fmla="*/ 98 h 120"/>
                <a:gd name="T4" fmla="*/ 22 w 120"/>
                <a:gd name="T5" fmla="*/ 0 h 120"/>
                <a:gd name="T6" fmla="*/ 120 w 120"/>
                <a:gd name="T7" fmla="*/ 22 h 120"/>
                <a:gd name="T8" fmla="*/ 98 w 120"/>
                <a:gd name="T9" fmla="*/ 120 h 120"/>
              </a:gdLst>
              <a:ahLst/>
              <a:cxnLst>
                <a:cxn ang="0">
                  <a:pos x="T0" y="T1"/>
                </a:cxn>
                <a:cxn ang="0">
                  <a:pos x="T2" y="T3"/>
                </a:cxn>
                <a:cxn ang="0">
                  <a:pos x="T4" y="T5"/>
                </a:cxn>
                <a:cxn ang="0">
                  <a:pos x="T6" y="T7"/>
                </a:cxn>
                <a:cxn ang="0">
                  <a:pos x="T8" y="T9"/>
                </a:cxn>
              </a:cxnLst>
              <a:rect l="0" t="0" r="r" b="b"/>
              <a:pathLst>
                <a:path w="120" h="120">
                  <a:moveTo>
                    <a:pt x="98" y="120"/>
                  </a:moveTo>
                  <a:lnTo>
                    <a:pt x="0" y="98"/>
                  </a:lnTo>
                  <a:lnTo>
                    <a:pt x="22" y="0"/>
                  </a:lnTo>
                  <a:lnTo>
                    <a:pt x="120" y="22"/>
                  </a:lnTo>
                  <a:lnTo>
                    <a:pt x="98" y="120"/>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01" name="Line 96"/>
            <p:cNvSpPr>
              <a:spLocks noChangeShapeType="1"/>
            </p:cNvSpPr>
            <p:nvPr/>
          </p:nvSpPr>
          <p:spPr bwMode="auto">
            <a:xfrm>
              <a:off x="7753350" y="4197350"/>
              <a:ext cx="414338" cy="9525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2" name="Line 97"/>
            <p:cNvSpPr>
              <a:spLocks noChangeShapeType="1"/>
            </p:cNvSpPr>
            <p:nvPr/>
          </p:nvSpPr>
          <p:spPr bwMode="auto">
            <a:xfrm>
              <a:off x="7731125" y="4291013"/>
              <a:ext cx="417513" cy="9525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3" name="Line 98"/>
            <p:cNvSpPr>
              <a:spLocks noChangeShapeType="1"/>
            </p:cNvSpPr>
            <p:nvPr/>
          </p:nvSpPr>
          <p:spPr bwMode="auto">
            <a:xfrm>
              <a:off x="7710488" y="4383088"/>
              <a:ext cx="414338" cy="96838"/>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4" name="Line 99"/>
            <p:cNvSpPr>
              <a:spLocks noChangeShapeType="1"/>
            </p:cNvSpPr>
            <p:nvPr/>
          </p:nvSpPr>
          <p:spPr bwMode="auto">
            <a:xfrm>
              <a:off x="7688263" y="4478338"/>
              <a:ext cx="417513" cy="9525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5" name="Line 100"/>
            <p:cNvSpPr>
              <a:spLocks noChangeShapeType="1"/>
            </p:cNvSpPr>
            <p:nvPr/>
          </p:nvSpPr>
          <p:spPr bwMode="auto">
            <a:xfrm>
              <a:off x="7667625" y="4572000"/>
              <a:ext cx="414338" cy="9525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6" name="Freeform 101"/>
            <p:cNvSpPr/>
            <p:nvPr/>
          </p:nvSpPr>
          <p:spPr bwMode="auto">
            <a:xfrm>
              <a:off x="10609263" y="3883025"/>
              <a:ext cx="1265238" cy="1344613"/>
            </a:xfrm>
            <a:custGeom>
              <a:avLst/>
              <a:gdLst>
                <a:gd name="T0" fmla="*/ 494 w 797"/>
                <a:gd name="T1" fmla="*/ 847 h 847"/>
                <a:gd name="T2" fmla="*/ 0 w 797"/>
                <a:gd name="T3" fmla="*/ 597 h 847"/>
                <a:gd name="T4" fmla="*/ 302 w 797"/>
                <a:gd name="T5" fmla="*/ 0 h 847"/>
                <a:gd name="T6" fmla="*/ 797 w 797"/>
                <a:gd name="T7" fmla="*/ 250 h 847"/>
                <a:gd name="T8" fmla="*/ 494 w 797"/>
                <a:gd name="T9" fmla="*/ 847 h 847"/>
              </a:gdLst>
              <a:ahLst/>
              <a:cxnLst>
                <a:cxn ang="0">
                  <a:pos x="T0" y="T1"/>
                </a:cxn>
                <a:cxn ang="0">
                  <a:pos x="T2" y="T3"/>
                </a:cxn>
                <a:cxn ang="0">
                  <a:pos x="T4" y="T5"/>
                </a:cxn>
                <a:cxn ang="0">
                  <a:pos x="T6" y="T7"/>
                </a:cxn>
                <a:cxn ang="0">
                  <a:pos x="T8" y="T9"/>
                </a:cxn>
              </a:cxnLst>
              <a:rect l="0" t="0" r="r" b="b"/>
              <a:pathLst>
                <a:path w="797" h="847">
                  <a:moveTo>
                    <a:pt x="494" y="847"/>
                  </a:moveTo>
                  <a:lnTo>
                    <a:pt x="0" y="597"/>
                  </a:lnTo>
                  <a:lnTo>
                    <a:pt x="302" y="0"/>
                  </a:lnTo>
                  <a:lnTo>
                    <a:pt x="797" y="250"/>
                  </a:lnTo>
                  <a:lnTo>
                    <a:pt x="494" y="847"/>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07" name="Freeform 102"/>
            <p:cNvSpPr/>
            <p:nvPr/>
          </p:nvSpPr>
          <p:spPr bwMode="auto">
            <a:xfrm>
              <a:off x="10529888" y="3803650"/>
              <a:ext cx="1311275" cy="1443038"/>
            </a:xfrm>
            <a:custGeom>
              <a:avLst/>
              <a:gdLst>
                <a:gd name="T0" fmla="*/ 493 w 826"/>
                <a:gd name="T1" fmla="*/ 909 h 909"/>
                <a:gd name="T2" fmla="*/ 0 w 826"/>
                <a:gd name="T3" fmla="*/ 659 h 909"/>
                <a:gd name="T4" fmla="*/ 331 w 826"/>
                <a:gd name="T5" fmla="*/ 0 h 909"/>
                <a:gd name="T6" fmla="*/ 826 w 826"/>
                <a:gd name="T7" fmla="*/ 252 h 909"/>
                <a:gd name="T8" fmla="*/ 493 w 826"/>
                <a:gd name="T9" fmla="*/ 909 h 909"/>
              </a:gdLst>
              <a:ahLst/>
              <a:cxnLst>
                <a:cxn ang="0">
                  <a:pos x="T0" y="T1"/>
                </a:cxn>
                <a:cxn ang="0">
                  <a:pos x="T2" y="T3"/>
                </a:cxn>
                <a:cxn ang="0">
                  <a:pos x="T4" y="T5"/>
                </a:cxn>
                <a:cxn ang="0">
                  <a:pos x="T6" y="T7"/>
                </a:cxn>
                <a:cxn ang="0">
                  <a:pos x="T8" y="T9"/>
                </a:cxn>
              </a:cxnLst>
              <a:rect l="0" t="0" r="r" b="b"/>
              <a:pathLst>
                <a:path w="826" h="909">
                  <a:moveTo>
                    <a:pt x="493" y="909"/>
                  </a:moveTo>
                  <a:lnTo>
                    <a:pt x="0" y="659"/>
                  </a:lnTo>
                  <a:lnTo>
                    <a:pt x="331" y="0"/>
                  </a:lnTo>
                  <a:lnTo>
                    <a:pt x="826" y="252"/>
                  </a:lnTo>
                  <a:lnTo>
                    <a:pt x="493" y="909"/>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08" name="Freeform 103"/>
            <p:cNvSpPr/>
            <p:nvPr/>
          </p:nvSpPr>
          <p:spPr bwMode="auto">
            <a:xfrm>
              <a:off x="10547350" y="3822700"/>
              <a:ext cx="1195388" cy="1365250"/>
            </a:xfrm>
            <a:custGeom>
              <a:avLst/>
              <a:gdLst>
                <a:gd name="T0" fmla="*/ 428 w 753"/>
                <a:gd name="T1" fmla="*/ 860 h 860"/>
                <a:gd name="T2" fmla="*/ 753 w 753"/>
                <a:gd name="T3" fmla="*/ 217 h 860"/>
                <a:gd name="T4" fmla="*/ 325 w 753"/>
                <a:gd name="T5" fmla="*/ 0 h 860"/>
                <a:gd name="T6" fmla="*/ 0 w 753"/>
                <a:gd name="T7" fmla="*/ 643 h 860"/>
                <a:gd name="T8" fmla="*/ 428 w 753"/>
                <a:gd name="T9" fmla="*/ 860 h 860"/>
              </a:gdLst>
              <a:ahLst/>
              <a:cxnLst>
                <a:cxn ang="0">
                  <a:pos x="T0" y="T1"/>
                </a:cxn>
                <a:cxn ang="0">
                  <a:pos x="T2" y="T3"/>
                </a:cxn>
                <a:cxn ang="0">
                  <a:pos x="T4" y="T5"/>
                </a:cxn>
                <a:cxn ang="0">
                  <a:pos x="T6" y="T7"/>
                </a:cxn>
                <a:cxn ang="0">
                  <a:pos x="T8" y="T9"/>
                </a:cxn>
              </a:cxnLst>
              <a:rect l="0" t="0" r="r" b="b"/>
              <a:pathLst>
                <a:path w="753" h="860">
                  <a:moveTo>
                    <a:pt x="428" y="860"/>
                  </a:moveTo>
                  <a:lnTo>
                    <a:pt x="753" y="217"/>
                  </a:lnTo>
                  <a:lnTo>
                    <a:pt x="325" y="0"/>
                  </a:lnTo>
                  <a:lnTo>
                    <a:pt x="0" y="643"/>
                  </a:lnTo>
                  <a:lnTo>
                    <a:pt x="428" y="8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9" name="Freeform 104"/>
            <p:cNvSpPr/>
            <p:nvPr/>
          </p:nvSpPr>
          <p:spPr bwMode="auto">
            <a:xfrm>
              <a:off x="11137900" y="4403725"/>
              <a:ext cx="493713" cy="385763"/>
            </a:xfrm>
            <a:custGeom>
              <a:avLst/>
              <a:gdLst>
                <a:gd name="T0" fmla="*/ 254 w 311"/>
                <a:gd name="T1" fmla="*/ 243 h 243"/>
                <a:gd name="T2" fmla="*/ 0 w 311"/>
                <a:gd name="T3" fmla="*/ 114 h 243"/>
                <a:gd name="T4" fmla="*/ 57 w 311"/>
                <a:gd name="T5" fmla="*/ 0 h 243"/>
                <a:gd name="T6" fmla="*/ 311 w 311"/>
                <a:gd name="T7" fmla="*/ 129 h 243"/>
                <a:gd name="T8" fmla="*/ 254 w 311"/>
                <a:gd name="T9" fmla="*/ 243 h 243"/>
              </a:gdLst>
              <a:ahLst/>
              <a:cxnLst>
                <a:cxn ang="0">
                  <a:pos x="T0" y="T1"/>
                </a:cxn>
                <a:cxn ang="0">
                  <a:pos x="T2" y="T3"/>
                </a:cxn>
                <a:cxn ang="0">
                  <a:pos x="T4" y="T5"/>
                </a:cxn>
                <a:cxn ang="0">
                  <a:pos x="T6" y="T7"/>
                </a:cxn>
                <a:cxn ang="0">
                  <a:pos x="T8" y="T9"/>
                </a:cxn>
              </a:cxnLst>
              <a:rect l="0" t="0" r="r" b="b"/>
              <a:pathLst>
                <a:path w="311" h="243">
                  <a:moveTo>
                    <a:pt x="254" y="243"/>
                  </a:moveTo>
                  <a:lnTo>
                    <a:pt x="0" y="114"/>
                  </a:lnTo>
                  <a:lnTo>
                    <a:pt x="57" y="0"/>
                  </a:lnTo>
                  <a:lnTo>
                    <a:pt x="311" y="129"/>
                  </a:lnTo>
                  <a:lnTo>
                    <a:pt x="254" y="243"/>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0" name="Freeform 105"/>
            <p:cNvSpPr/>
            <p:nvPr/>
          </p:nvSpPr>
          <p:spPr bwMode="auto">
            <a:xfrm>
              <a:off x="11564938" y="4075113"/>
              <a:ext cx="215900" cy="231775"/>
            </a:xfrm>
            <a:custGeom>
              <a:avLst/>
              <a:gdLst>
                <a:gd name="T0" fmla="*/ 83 w 136"/>
                <a:gd name="T1" fmla="*/ 146 h 146"/>
                <a:gd name="T2" fmla="*/ 52 w 136"/>
                <a:gd name="T3" fmla="*/ 106 h 146"/>
                <a:gd name="T4" fmla="*/ 0 w 136"/>
                <a:gd name="T5" fmla="*/ 104 h 146"/>
                <a:gd name="T6" fmla="*/ 53 w 136"/>
                <a:gd name="T7" fmla="*/ 0 h 146"/>
                <a:gd name="T8" fmla="*/ 136 w 136"/>
                <a:gd name="T9" fmla="*/ 42 h 146"/>
                <a:gd name="T10" fmla="*/ 83 w 136"/>
                <a:gd name="T11" fmla="*/ 146 h 146"/>
              </a:gdLst>
              <a:ahLst/>
              <a:cxnLst>
                <a:cxn ang="0">
                  <a:pos x="T0" y="T1"/>
                </a:cxn>
                <a:cxn ang="0">
                  <a:pos x="T2" y="T3"/>
                </a:cxn>
                <a:cxn ang="0">
                  <a:pos x="T4" y="T5"/>
                </a:cxn>
                <a:cxn ang="0">
                  <a:pos x="T6" y="T7"/>
                </a:cxn>
                <a:cxn ang="0">
                  <a:pos x="T8" y="T9"/>
                </a:cxn>
                <a:cxn ang="0">
                  <a:pos x="T10" y="T11"/>
                </a:cxn>
              </a:cxnLst>
              <a:rect l="0" t="0" r="r" b="b"/>
              <a:pathLst>
                <a:path w="136" h="146">
                  <a:moveTo>
                    <a:pt x="83" y="146"/>
                  </a:moveTo>
                  <a:lnTo>
                    <a:pt x="52" y="106"/>
                  </a:lnTo>
                  <a:lnTo>
                    <a:pt x="0" y="104"/>
                  </a:lnTo>
                  <a:lnTo>
                    <a:pt x="53" y="0"/>
                  </a:lnTo>
                  <a:lnTo>
                    <a:pt x="136" y="42"/>
                  </a:lnTo>
                  <a:lnTo>
                    <a:pt x="83" y="146"/>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1" name="Freeform 106"/>
            <p:cNvSpPr/>
            <p:nvPr/>
          </p:nvSpPr>
          <p:spPr bwMode="auto">
            <a:xfrm>
              <a:off x="10529888" y="3803650"/>
              <a:ext cx="633413" cy="1100138"/>
            </a:xfrm>
            <a:custGeom>
              <a:avLst/>
              <a:gdLst>
                <a:gd name="T0" fmla="*/ 66 w 399"/>
                <a:gd name="T1" fmla="*/ 693 h 693"/>
                <a:gd name="T2" fmla="*/ 0 w 399"/>
                <a:gd name="T3" fmla="*/ 659 h 693"/>
                <a:gd name="T4" fmla="*/ 331 w 399"/>
                <a:gd name="T5" fmla="*/ 0 h 693"/>
                <a:gd name="T6" fmla="*/ 399 w 399"/>
                <a:gd name="T7" fmla="*/ 36 h 693"/>
                <a:gd name="T8" fmla="*/ 66 w 399"/>
                <a:gd name="T9" fmla="*/ 693 h 693"/>
              </a:gdLst>
              <a:ahLst/>
              <a:cxnLst>
                <a:cxn ang="0">
                  <a:pos x="T0" y="T1"/>
                </a:cxn>
                <a:cxn ang="0">
                  <a:pos x="T2" y="T3"/>
                </a:cxn>
                <a:cxn ang="0">
                  <a:pos x="T4" y="T5"/>
                </a:cxn>
                <a:cxn ang="0">
                  <a:pos x="T6" y="T7"/>
                </a:cxn>
                <a:cxn ang="0">
                  <a:pos x="T8" y="T9"/>
                </a:cxn>
              </a:cxnLst>
              <a:rect l="0" t="0" r="r" b="b"/>
              <a:pathLst>
                <a:path w="399" h="693">
                  <a:moveTo>
                    <a:pt x="66" y="693"/>
                  </a:moveTo>
                  <a:lnTo>
                    <a:pt x="0" y="659"/>
                  </a:lnTo>
                  <a:lnTo>
                    <a:pt x="331" y="0"/>
                  </a:lnTo>
                  <a:lnTo>
                    <a:pt x="399" y="36"/>
                  </a:lnTo>
                  <a:lnTo>
                    <a:pt x="66" y="69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2" name="Freeform 107"/>
            <p:cNvSpPr/>
            <p:nvPr/>
          </p:nvSpPr>
          <p:spPr bwMode="auto">
            <a:xfrm>
              <a:off x="9744075" y="4465638"/>
              <a:ext cx="292100" cy="587375"/>
            </a:xfrm>
            <a:custGeom>
              <a:avLst/>
              <a:gdLst>
                <a:gd name="T0" fmla="*/ 62 w 184"/>
                <a:gd name="T1" fmla="*/ 370 h 370"/>
                <a:gd name="T2" fmla="*/ 0 w 184"/>
                <a:gd name="T3" fmla="*/ 348 h 370"/>
                <a:gd name="T4" fmla="*/ 122 w 184"/>
                <a:gd name="T5" fmla="*/ 0 h 370"/>
                <a:gd name="T6" fmla="*/ 184 w 184"/>
                <a:gd name="T7" fmla="*/ 21 h 370"/>
                <a:gd name="T8" fmla="*/ 62 w 184"/>
                <a:gd name="T9" fmla="*/ 370 h 370"/>
              </a:gdLst>
              <a:ahLst/>
              <a:cxnLst>
                <a:cxn ang="0">
                  <a:pos x="T0" y="T1"/>
                </a:cxn>
                <a:cxn ang="0">
                  <a:pos x="T2" y="T3"/>
                </a:cxn>
                <a:cxn ang="0">
                  <a:pos x="T4" y="T5"/>
                </a:cxn>
                <a:cxn ang="0">
                  <a:pos x="T6" y="T7"/>
                </a:cxn>
                <a:cxn ang="0">
                  <a:pos x="T8" y="T9"/>
                </a:cxn>
              </a:cxnLst>
              <a:rect l="0" t="0" r="r" b="b"/>
              <a:pathLst>
                <a:path w="184" h="370">
                  <a:moveTo>
                    <a:pt x="62" y="370"/>
                  </a:moveTo>
                  <a:lnTo>
                    <a:pt x="0" y="348"/>
                  </a:lnTo>
                  <a:lnTo>
                    <a:pt x="122" y="0"/>
                  </a:lnTo>
                  <a:lnTo>
                    <a:pt x="184" y="21"/>
                  </a:lnTo>
                  <a:lnTo>
                    <a:pt x="62" y="370"/>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3" name="Freeform 108"/>
            <p:cNvSpPr/>
            <p:nvPr/>
          </p:nvSpPr>
          <p:spPr bwMode="auto">
            <a:xfrm>
              <a:off x="9958388" y="4365625"/>
              <a:ext cx="95250" cy="128588"/>
            </a:xfrm>
            <a:custGeom>
              <a:avLst/>
              <a:gdLst>
                <a:gd name="T0" fmla="*/ 37 w 51"/>
                <a:gd name="T1" fmla="*/ 3 h 69"/>
                <a:gd name="T2" fmla="*/ 37 w 51"/>
                <a:gd name="T3" fmla="*/ 3 h 69"/>
                <a:gd name="T4" fmla="*/ 15 w 51"/>
                <a:gd name="T5" fmla="*/ 13 h 69"/>
                <a:gd name="T6" fmla="*/ 0 w 51"/>
                <a:gd name="T7" fmla="*/ 57 h 69"/>
                <a:gd name="T8" fmla="*/ 32 w 51"/>
                <a:gd name="T9" fmla="*/ 69 h 69"/>
                <a:gd name="T10" fmla="*/ 47 w 51"/>
                <a:gd name="T11" fmla="*/ 24 h 69"/>
                <a:gd name="T12" fmla="*/ 37 w 51"/>
                <a:gd name="T13" fmla="*/ 3 h 69"/>
              </a:gdLst>
              <a:ahLst/>
              <a:cxnLst>
                <a:cxn ang="0">
                  <a:pos x="T0" y="T1"/>
                </a:cxn>
                <a:cxn ang="0">
                  <a:pos x="T2" y="T3"/>
                </a:cxn>
                <a:cxn ang="0">
                  <a:pos x="T4" y="T5"/>
                </a:cxn>
                <a:cxn ang="0">
                  <a:pos x="T6" y="T7"/>
                </a:cxn>
                <a:cxn ang="0">
                  <a:pos x="T8" y="T9"/>
                </a:cxn>
                <a:cxn ang="0">
                  <a:pos x="T10" y="T11"/>
                </a:cxn>
                <a:cxn ang="0">
                  <a:pos x="T12" y="T13"/>
                </a:cxn>
              </a:cxnLst>
              <a:rect l="0" t="0" r="r" b="b"/>
              <a:pathLst>
                <a:path w="51" h="69">
                  <a:moveTo>
                    <a:pt x="37" y="3"/>
                  </a:moveTo>
                  <a:cubicBezTo>
                    <a:pt x="37" y="3"/>
                    <a:pt x="37" y="3"/>
                    <a:pt x="37" y="3"/>
                  </a:cubicBezTo>
                  <a:cubicBezTo>
                    <a:pt x="28" y="0"/>
                    <a:pt x="18" y="4"/>
                    <a:pt x="15" y="13"/>
                  </a:cubicBezTo>
                  <a:cubicBezTo>
                    <a:pt x="0" y="57"/>
                    <a:pt x="0" y="57"/>
                    <a:pt x="0" y="57"/>
                  </a:cubicBezTo>
                  <a:cubicBezTo>
                    <a:pt x="32" y="69"/>
                    <a:pt x="32" y="69"/>
                    <a:pt x="32" y="69"/>
                  </a:cubicBezTo>
                  <a:cubicBezTo>
                    <a:pt x="47" y="24"/>
                    <a:pt x="47" y="24"/>
                    <a:pt x="47" y="24"/>
                  </a:cubicBezTo>
                  <a:cubicBezTo>
                    <a:pt x="51" y="16"/>
                    <a:pt x="46" y="6"/>
                    <a:pt x="37" y="3"/>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4" name="Freeform 109"/>
            <p:cNvSpPr/>
            <p:nvPr/>
          </p:nvSpPr>
          <p:spPr bwMode="auto">
            <a:xfrm>
              <a:off x="9744075" y="5018088"/>
              <a:ext cx="98425" cy="106363"/>
            </a:xfrm>
            <a:custGeom>
              <a:avLst/>
              <a:gdLst>
                <a:gd name="T0" fmla="*/ 0 w 53"/>
                <a:gd name="T1" fmla="*/ 0 h 57"/>
                <a:gd name="T2" fmla="*/ 4 w 53"/>
                <a:gd name="T3" fmla="*/ 43 h 57"/>
                <a:gd name="T4" fmla="*/ 23 w 53"/>
                <a:gd name="T5" fmla="*/ 50 h 57"/>
                <a:gd name="T6" fmla="*/ 53 w 53"/>
                <a:gd name="T7" fmla="*/ 18 h 57"/>
                <a:gd name="T8" fmla="*/ 0 w 53"/>
                <a:gd name="T9" fmla="*/ 0 h 57"/>
              </a:gdLst>
              <a:ahLst/>
              <a:cxnLst>
                <a:cxn ang="0">
                  <a:pos x="T0" y="T1"/>
                </a:cxn>
                <a:cxn ang="0">
                  <a:pos x="T2" y="T3"/>
                </a:cxn>
                <a:cxn ang="0">
                  <a:pos x="T4" y="T5"/>
                </a:cxn>
                <a:cxn ang="0">
                  <a:pos x="T6" y="T7"/>
                </a:cxn>
                <a:cxn ang="0">
                  <a:pos x="T8" y="T9"/>
                </a:cxn>
              </a:cxnLst>
              <a:rect l="0" t="0" r="r" b="b"/>
              <a:pathLst>
                <a:path w="53" h="57">
                  <a:moveTo>
                    <a:pt x="0" y="0"/>
                  </a:moveTo>
                  <a:cubicBezTo>
                    <a:pt x="4" y="43"/>
                    <a:pt x="4" y="43"/>
                    <a:pt x="4" y="43"/>
                  </a:cubicBezTo>
                  <a:cubicBezTo>
                    <a:pt x="5" y="53"/>
                    <a:pt x="16" y="57"/>
                    <a:pt x="23" y="50"/>
                  </a:cubicBezTo>
                  <a:cubicBezTo>
                    <a:pt x="53" y="18"/>
                    <a:pt x="53" y="18"/>
                    <a:pt x="53" y="18"/>
                  </a:cubicBezTo>
                  <a:lnTo>
                    <a:pt x="0" y="0"/>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5" name="Freeform 110"/>
            <p:cNvSpPr/>
            <p:nvPr/>
          </p:nvSpPr>
          <p:spPr bwMode="auto">
            <a:xfrm>
              <a:off x="9744075" y="4886325"/>
              <a:ext cx="144463" cy="166688"/>
            </a:xfrm>
            <a:custGeom>
              <a:avLst/>
              <a:gdLst>
                <a:gd name="T0" fmla="*/ 91 w 91"/>
                <a:gd name="T1" fmla="*/ 21 h 105"/>
                <a:gd name="T2" fmla="*/ 29 w 91"/>
                <a:gd name="T3" fmla="*/ 0 h 105"/>
                <a:gd name="T4" fmla="*/ 0 w 91"/>
                <a:gd name="T5" fmla="*/ 83 h 105"/>
                <a:gd name="T6" fmla="*/ 62 w 91"/>
                <a:gd name="T7" fmla="*/ 105 h 105"/>
                <a:gd name="T8" fmla="*/ 91 w 91"/>
                <a:gd name="T9" fmla="*/ 21 h 105"/>
              </a:gdLst>
              <a:ahLst/>
              <a:cxnLst>
                <a:cxn ang="0">
                  <a:pos x="T0" y="T1"/>
                </a:cxn>
                <a:cxn ang="0">
                  <a:pos x="T2" y="T3"/>
                </a:cxn>
                <a:cxn ang="0">
                  <a:pos x="T4" y="T5"/>
                </a:cxn>
                <a:cxn ang="0">
                  <a:pos x="T6" y="T7"/>
                </a:cxn>
                <a:cxn ang="0">
                  <a:pos x="T8" y="T9"/>
                </a:cxn>
              </a:cxnLst>
              <a:rect l="0" t="0" r="r" b="b"/>
              <a:pathLst>
                <a:path w="91" h="105">
                  <a:moveTo>
                    <a:pt x="91" y="21"/>
                  </a:moveTo>
                  <a:lnTo>
                    <a:pt x="29" y="0"/>
                  </a:lnTo>
                  <a:lnTo>
                    <a:pt x="0" y="83"/>
                  </a:lnTo>
                  <a:lnTo>
                    <a:pt x="62" y="105"/>
                  </a:lnTo>
                  <a:lnTo>
                    <a:pt x="91" y="21"/>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6" name="Freeform 111"/>
            <p:cNvSpPr/>
            <p:nvPr/>
          </p:nvSpPr>
          <p:spPr bwMode="auto">
            <a:xfrm>
              <a:off x="9918700" y="4518025"/>
              <a:ext cx="149225" cy="293688"/>
            </a:xfrm>
            <a:custGeom>
              <a:avLst/>
              <a:gdLst>
                <a:gd name="T0" fmla="*/ 0 w 94"/>
                <a:gd name="T1" fmla="*/ 0 h 185"/>
                <a:gd name="T2" fmla="*/ 94 w 94"/>
                <a:gd name="T3" fmla="*/ 33 h 185"/>
                <a:gd name="T4" fmla="*/ 40 w 94"/>
                <a:gd name="T5" fmla="*/ 185 h 185"/>
              </a:gdLst>
              <a:ahLst/>
              <a:cxnLst>
                <a:cxn ang="0">
                  <a:pos x="T0" y="T1"/>
                </a:cxn>
                <a:cxn ang="0">
                  <a:pos x="T2" y="T3"/>
                </a:cxn>
                <a:cxn ang="0">
                  <a:pos x="T4" y="T5"/>
                </a:cxn>
              </a:cxnLst>
              <a:rect l="0" t="0" r="r" b="b"/>
              <a:pathLst>
                <a:path w="94" h="185">
                  <a:moveTo>
                    <a:pt x="0" y="0"/>
                  </a:moveTo>
                  <a:lnTo>
                    <a:pt x="94" y="33"/>
                  </a:lnTo>
                  <a:lnTo>
                    <a:pt x="40" y="185"/>
                  </a:lnTo>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7" name="Freeform 112"/>
            <p:cNvSpPr/>
            <p:nvPr/>
          </p:nvSpPr>
          <p:spPr bwMode="auto">
            <a:xfrm>
              <a:off x="5275263" y="3221038"/>
              <a:ext cx="819150" cy="904875"/>
            </a:xfrm>
            <a:custGeom>
              <a:avLst/>
              <a:gdLst>
                <a:gd name="T0" fmla="*/ 409 w 440"/>
                <a:gd name="T1" fmla="*/ 398 h 486"/>
                <a:gd name="T2" fmla="*/ 158 w 440"/>
                <a:gd name="T3" fmla="*/ 479 h 486"/>
                <a:gd name="T4" fmla="*/ 110 w 440"/>
                <a:gd name="T5" fmla="*/ 455 h 486"/>
                <a:gd name="T6" fmla="*/ 7 w 440"/>
                <a:gd name="T7" fmla="*/ 136 h 486"/>
                <a:gd name="T8" fmla="*/ 31 w 440"/>
                <a:gd name="T9" fmla="*/ 88 h 486"/>
                <a:gd name="T10" fmla="*/ 283 w 440"/>
                <a:gd name="T11" fmla="*/ 6 h 486"/>
                <a:gd name="T12" fmla="*/ 331 w 440"/>
                <a:gd name="T13" fmla="*/ 31 h 486"/>
                <a:gd name="T14" fmla="*/ 434 w 440"/>
                <a:gd name="T15" fmla="*/ 350 h 486"/>
                <a:gd name="T16" fmla="*/ 409 w 440"/>
                <a:gd name="T17" fmla="*/ 39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 h="486">
                  <a:moveTo>
                    <a:pt x="409" y="398"/>
                  </a:moveTo>
                  <a:cubicBezTo>
                    <a:pt x="158" y="479"/>
                    <a:pt x="158" y="479"/>
                    <a:pt x="158" y="479"/>
                  </a:cubicBezTo>
                  <a:cubicBezTo>
                    <a:pt x="138" y="486"/>
                    <a:pt x="117" y="475"/>
                    <a:pt x="110" y="455"/>
                  </a:cubicBezTo>
                  <a:cubicBezTo>
                    <a:pt x="7" y="136"/>
                    <a:pt x="7" y="136"/>
                    <a:pt x="7" y="136"/>
                  </a:cubicBezTo>
                  <a:cubicBezTo>
                    <a:pt x="0" y="116"/>
                    <a:pt x="11" y="94"/>
                    <a:pt x="31" y="88"/>
                  </a:cubicBezTo>
                  <a:cubicBezTo>
                    <a:pt x="283" y="6"/>
                    <a:pt x="283" y="6"/>
                    <a:pt x="283" y="6"/>
                  </a:cubicBezTo>
                  <a:cubicBezTo>
                    <a:pt x="303" y="0"/>
                    <a:pt x="324" y="11"/>
                    <a:pt x="331" y="31"/>
                  </a:cubicBezTo>
                  <a:cubicBezTo>
                    <a:pt x="434" y="350"/>
                    <a:pt x="434" y="350"/>
                    <a:pt x="434" y="350"/>
                  </a:cubicBezTo>
                  <a:cubicBezTo>
                    <a:pt x="440" y="370"/>
                    <a:pt x="429" y="391"/>
                    <a:pt x="409" y="398"/>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8" name="Freeform 113"/>
            <p:cNvSpPr/>
            <p:nvPr/>
          </p:nvSpPr>
          <p:spPr bwMode="auto">
            <a:xfrm>
              <a:off x="5370513" y="3324225"/>
              <a:ext cx="487363" cy="263525"/>
            </a:xfrm>
            <a:custGeom>
              <a:avLst/>
              <a:gdLst>
                <a:gd name="T0" fmla="*/ 307 w 307"/>
                <a:gd name="T1" fmla="*/ 74 h 166"/>
                <a:gd name="T2" fmla="*/ 24 w 307"/>
                <a:gd name="T3" fmla="*/ 166 h 166"/>
                <a:gd name="T4" fmla="*/ 0 w 307"/>
                <a:gd name="T5" fmla="*/ 91 h 166"/>
                <a:gd name="T6" fmla="*/ 282 w 307"/>
                <a:gd name="T7" fmla="*/ 0 h 166"/>
                <a:gd name="T8" fmla="*/ 307 w 307"/>
                <a:gd name="T9" fmla="*/ 74 h 166"/>
              </a:gdLst>
              <a:ahLst/>
              <a:cxnLst>
                <a:cxn ang="0">
                  <a:pos x="T0" y="T1"/>
                </a:cxn>
                <a:cxn ang="0">
                  <a:pos x="T2" y="T3"/>
                </a:cxn>
                <a:cxn ang="0">
                  <a:pos x="T4" y="T5"/>
                </a:cxn>
                <a:cxn ang="0">
                  <a:pos x="T6" y="T7"/>
                </a:cxn>
                <a:cxn ang="0">
                  <a:pos x="T8" y="T9"/>
                </a:cxn>
              </a:cxnLst>
              <a:rect l="0" t="0" r="r" b="b"/>
              <a:pathLst>
                <a:path w="307" h="166">
                  <a:moveTo>
                    <a:pt x="307" y="74"/>
                  </a:moveTo>
                  <a:lnTo>
                    <a:pt x="24" y="166"/>
                  </a:lnTo>
                  <a:lnTo>
                    <a:pt x="0" y="91"/>
                  </a:lnTo>
                  <a:lnTo>
                    <a:pt x="282" y="0"/>
                  </a:lnTo>
                  <a:lnTo>
                    <a:pt x="307" y="74"/>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9" name="Freeform 114"/>
            <p:cNvSpPr/>
            <p:nvPr/>
          </p:nvSpPr>
          <p:spPr bwMode="auto">
            <a:xfrm>
              <a:off x="5437188" y="3370263"/>
              <a:ext cx="401638" cy="185738"/>
            </a:xfrm>
            <a:custGeom>
              <a:avLst/>
              <a:gdLst>
                <a:gd name="T0" fmla="*/ 253 w 253"/>
                <a:gd name="T1" fmla="*/ 40 h 117"/>
                <a:gd name="T2" fmla="*/ 241 w 253"/>
                <a:gd name="T3" fmla="*/ 0 h 117"/>
                <a:gd name="T4" fmla="*/ 0 w 253"/>
                <a:gd name="T5" fmla="*/ 78 h 117"/>
                <a:gd name="T6" fmla="*/ 13 w 253"/>
                <a:gd name="T7" fmla="*/ 117 h 117"/>
                <a:gd name="T8" fmla="*/ 253 w 253"/>
                <a:gd name="T9" fmla="*/ 40 h 117"/>
              </a:gdLst>
              <a:ahLst/>
              <a:cxnLst>
                <a:cxn ang="0">
                  <a:pos x="T0" y="T1"/>
                </a:cxn>
                <a:cxn ang="0">
                  <a:pos x="T2" y="T3"/>
                </a:cxn>
                <a:cxn ang="0">
                  <a:pos x="T4" y="T5"/>
                </a:cxn>
                <a:cxn ang="0">
                  <a:pos x="T6" y="T7"/>
                </a:cxn>
                <a:cxn ang="0">
                  <a:pos x="T8" y="T9"/>
                </a:cxn>
              </a:cxnLst>
              <a:rect l="0" t="0" r="r" b="b"/>
              <a:pathLst>
                <a:path w="253" h="117">
                  <a:moveTo>
                    <a:pt x="253" y="40"/>
                  </a:moveTo>
                  <a:lnTo>
                    <a:pt x="241" y="0"/>
                  </a:lnTo>
                  <a:lnTo>
                    <a:pt x="0" y="78"/>
                  </a:lnTo>
                  <a:lnTo>
                    <a:pt x="13" y="117"/>
                  </a:lnTo>
                  <a:lnTo>
                    <a:pt x="253" y="4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0" name="Freeform 115"/>
            <p:cNvSpPr/>
            <p:nvPr/>
          </p:nvSpPr>
          <p:spPr bwMode="auto">
            <a:xfrm>
              <a:off x="5429250" y="3616325"/>
              <a:ext cx="122238" cy="76200"/>
            </a:xfrm>
            <a:custGeom>
              <a:avLst/>
              <a:gdLst>
                <a:gd name="T0" fmla="*/ 77 w 77"/>
                <a:gd name="T1" fmla="*/ 26 h 48"/>
                <a:gd name="T2" fmla="*/ 9 w 77"/>
                <a:gd name="T3" fmla="*/ 48 h 48"/>
                <a:gd name="T4" fmla="*/ 0 w 77"/>
                <a:gd name="T5" fmla="*/ 22 h 48"/>
                <a:gd name="T6" fmla="*/ 68 w 77"/>
                <a:gd name="T7" fmla="*/ 0 h 48"/>
                <a:gd name="T8" fmla="*/ 77 w 77"/>
                <a:gd name="T9" fmla="*/ 26 h 48"/>
              </a:gdLst>
              <a:ahLst/>
              <a:cxnLst>
                <a:cxn ang="0">
                  <a:pos x="T0" y="T1"/>
                </a:cxn>
                <a:cxn ang="0">
                  <a:pos x="T2" y="T3"/>
                </a:cxn>
                <a:cxn ang="0">
                  <a:pos x="T4" y="T5"/>
                </a:cxn>
                <a:cxn ang="0">
                  <a:pos x="T6" y="T7"/>
                </a:cxn>
                <a:cxn ang="0">
                  <a:pos x="T8" y="T9"/>
                </a:cxn>
              </a:cxnLst>
              <a:rect l="0" t="0" r="r" b="b"/>
              <a:pathLst>
                <a:path w="77" h="48">
                  <a:moveTo>
                    <a:pt x="77" y="26"/>
                  </a:moveTo>
                  <a:lnTo>
                    <a:pt x="9" y="48"/>
                  </a:lnTo>
                  <a:lnTo>
                    <a:pt x="0" y="22"/>
                  </a:lnTo>
                  <a:lnTo>
                    <a:pt x="68" y="0"/>
                  </a:lnTo>
                  <a:lnTo>
                    <a:pt x="77" y="2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21" name="Freeform 116"/>
            <p:cNvSpPr/>
            <p:nvPr/>
          </p:nvSpPr>
          <p:spPr bwMode="auto">
            <a:xfrm>
              <a:off x="5599113" y="3562350"/>
              <a:ext cx="122238" cy="76200"/>
            </a:xfrm>
            <a:custGeom>
              <a:avLst/>
              <a:gdLst>
                <a:gd name="T0" fmla="*/ 77 w 77"/>
                <a:gd name="T1" fmla="*/ 26 h 48"/>
                <a:gd name="T2" fmla="*/ 9 w 77"/>
                <a:gd name="T3" fmla="*/ 48 h 48"/>
                <a:gd name="T4" fmla="*/ 0 w 77"/>
                <a:gd name="T5" fmla="*/ 22 h 48"/>
                <a:gd name="T6" fmla="*/ 69 w 77"/>
                <a:gd name="T7" fmla="*/ 0 h 48"/>
                <a:gd name="T8" fmla="*/ 77 w 77"/>
                <a:gd name="T9" fmla="*/ 26 h 48"/>
              </a:gdLst>
              <a:ahLst/>
              <a:cxnLst>
                <a:cxn ang="0">
                  <a:pos x="T0" y="T1"/>
                </a:cxn>
                <a:cxn ang="0">
                  <a:pos x="T2" y="T3"/>
                </a:cxn>
                <a:cxn ang="0">
                  <a:pos x="T4" y="T5"/>
                </a:cxn>
                <a:cxn ang="0">
                  <a:pos x="T6" y="T7"/>
                </a:cxn>
                <a:cxn ang="0">
                  <a:pos x="T8" y="T9"/>
                </a:cxn>
              </a:cxnLst>
              <a:rect l="0" t="0" r="r" b="b"/>
              <a:pathLst>
                <a:path w="77" h="48">
                  <a:moveTo>
                    <a:pt x="77" y="26"/>
                  </a:moveTo>
                  <a:lnTo>
                    <a:pt x="9" y="48"/>
                  </a:lnTo>
                  <a:lnTo>
                    <a:pt x="0" y="22"/>
                  </a:lnTo>
                  <a:lnTo>
                    <a:pt x="69" y="0"/>
                  </a:lnTo>
                  <a:lnTo>
                    <a:pt x="77" y="2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22" name="Freeform 117"/>
            <p:cNvSpPr/>
            <p:nvPr/>
          </p:nvSpPr>
          <p:spPr bwMode="auto">
            <a:xfrm>
              <a:off x="5770563" y="3506788"/>
              <a:ext cx="120650" cy="76200"/>
            </a:xfrm>
            <a:custGeom>
              <a:avLst/>
              <a:gdLst>
                <a:gd name="T0" fmla="*/ 76 w 76"/>
                <a:gd name="T1" fmla="*/ 26 h 48"/>
                <a:gd name="T2" fmla="*/ 8 w 76"/>
                <a:gd name="T3" fmla="*/ 48 h 48"/>
                <a:gd name="T4" fmla="*/ 0 w 76"/>
                <a:gd name="T5" fmla="*/ 22 h 48"/>
                <a:gd name="T6" fmla="*/ 68 w 76"/>
                <a:gd name="T7" fmla="*/ 0 h 48"/>
                <a:gd name="T8" fmla="*/ 76 w 76"/>
                <a:gd name="T9" fmla="*/ 26 h 48"/>
              </a:gdLst>
              <a:ahLst/>
              <a:cxnLst>
                <a:cxn ang="0">
                  <a:pos x="T0" y="T1"/>
                </a:cxn>
                <a:cxn ang="0">
                  <a:pos x="T2" y="T3"/>
                </a:cxn>
                <a:cxn ang="0">
                  <a:pos x="T4" y="T5"/>
                </a:cxn>
                <a:cxn ang="0">
                  <a:pos x="T6" y="T7"/>
                </a:cxn>
                <a:cxn ang="0">
                  <a:pos x="T8" y="T9"/>
                </a:cxn>
              </a:cxnLst>
              <a:rect l="0" t="0" r="r" b="b"/>
              <a:pathLst>
                <a:path w="76" h="48">
                  <a:moveTo>
                    <a:pt x="76" y="26"/>
                  </a:moveTo>
                  <a:lnTo>
                    <a:pt x="8" y="48"/>
                  </a:lnTo>
                  <a:lnTo>
                    <a:pt x="0" y="22"/>
                  </a:lnTo>
                  <a:lnTo>
                    <a:pt x="68" y="0"/>
                  </a:lnTo>
                  <a:lnTo>
                    <a:pt x="76" y="2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23" name="Freeform 118"/>
            <p:cNvSpPr/>
            <p:nvPr/>
          </p:nvSpPr>
          <p:spPr bwMode="auto">
            <a:xfrm>
              <a:off x="5470525" y="3741738"/>
              <a:ext cx="127000" cy="90488"/>
            </a:xfrm>
            <a:custGeom>
              <a:avLst/>
              <a:gdLst>
                <a:gd name="T0" fmla="*/ 80 w 80"/>
                <a:gd name="T1" fmla="*/ 36 h 57"/>
                <a:gd name="T2" fmla="*/ 11 w 80"/>
                <a:gd name="T3" fmla="*/ 57 h 57"/>
                <a:gd name="T4" fmla="*/ 0 w 80"/>
                <a:gd name="T5" fmla="*/ 22 h 57"/>
                <a:gd name="T6" fmla="*/ 68 w 80"/>
                <a:gd name="T7" fmla="*/ 0 h 57"/>
                <a:gd name="T8" fmla="*/ 80 w 80"/>
                <a:gd name="T9" fmla="*/ 36 h 57"/>
              </a:gdLst>
              <a:ahLst/>
              <a:cxnLst>
                <a:cxn ang="0">
                  <a:pos x="T0" y="T1"/>
                </a:cxn>
                <a:cxn ang="0">
                  <a:pos x="T2" y="T3"/>
                </a:cxn>
                <a:cxn ang="0">
                  <a:pos x="T4" y="T5"/>
                </a:cxn>
                <a:cxn ang="0">
                  <a:pos x="T6" y="T7"/>
                </a:cxn>
                <a:cxn ang="0">
                  <a:pos x="T8" y="T9"/>
                </a:cxn>
              </a:cxnLst>
              <a:rect l="0" t="0" r="r" b="b"/>
              <a:pathLst>
                <a:path w="80" h="57">
                  <a:moveTo>
                    <a:pt x="80" y="36"/>
                  </a:moveTo>
                  <a:lnTo>
                    <a:pt x="11" y="57"/>
                  </a:lnTo>
                  <a:lnTo>
                    <a:pt x="0" y="22"/>
                  </a:lnTo>
                  <a:lnTo>
                    <a:pt x="68" y="0"/>
                  </a:lnTo>
                  <a:lnTo>
                    <a:pt x="80" y="36"/>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24" name="Freeform 119"/>
            <p:cNvSpPr/>
            <p:nvPr/>
          </p:nvSpPr>
          <p:spPr bwMode="auto">
            <a:xfrm>
              <a:off x="5640388" y="3687763"/>
              <a:ext cx="125413" cy="90488"/>
            </a:xfrm>
            <a:custGeom>
              <a:avLst/>
              <a:gdLst>
                <a:gd name="T0" fmla="*/ 79 w 79"/>
                <a:gd name="T1" fmla="*/ 35 h 57"/>
                <a:gd name="T2" fmla="*/ 12 w 79"/>
                <a:gd name="T3" fmla="*/ 57 h 57"/>
                <a:gd name="T4" fmla="*/ 0 w 79"/>
                <a:gd name="T5" fmla="*/ 22 h 57"/>
                <a:gd name="T6" fmla="*/ 68 w 79"/>
                <a:gd name="T7" fmla="*/ 0 h 57"/>
                <a:gd name="T8" fmla="*/ 79 w 79"/>
                <a:gd name="T9" fmla="*/ 35 h 57"/>
              </a:gdLst>
              <a:ahLst/>
              <a:cxnLst>
                <a:cxn ang="0">
                  <a:pos x="T0" y="T1"/>
                </a:cxn>
                <a:cxn ang="0">
                  <a:pos x="T2" y="T3"/>
                </a:cxn>
                <a:cxn ang="0">
                  <a:pos x="T4" y="T5"/>
                </a:cxn>
                <a:cxn ang="0">
                  <a:pos x="T6" y="T7"/>
                </a:cxn>
                <a:cxn ang="0">
                  <a:pos x="T8" y="T9"/>
                </a:cxn>
              </a:cxnLst>
              <a:rect l="0" t="0" r="r" b="b"/>
              <a:pathLst>
                <a:path w="79" h="57">
                  <a:moveTo>
                    <a:pt x="79" y="35"/>
                  </a:moveTo>
                  <a:lnTo>
                    <a:pt x="12" y="57"/>
                  </a:lnTo>
                  <a:lnTo>
                    <a:pt x="0" y="22"/>
                  </a:lnTo>
                  <a:lnTo>
                    <a:pt x="68" y="0"/>
                  </a:lnTo>
                  <a:lnTo>
                    <a:pt x="79"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25" name="Freeform 120"/>
            <p:cNvSpPr/>
            <p:nvPr/>
          </p:nvSpPr>
          <p:spPr bwMode="auto">
            <a:xfrm>
              <a:off x="5808663" y="3630613"/>
              <a:ext cx="128588" cy="92075"/>
            </a:xfrm>
            <a:custGeom>
              <a:avLst/>
              <a:gdLst>
                <a:gd name="T0" fmla="*/ 81 w 81"/>
                <a:gd name="T1" fmla="*/ 36 h 58"/>
                <a:gd name="T2" fmla="*/ 12 w 81"/>
                <a:gd name="T3" fmla="*/ 58 h 58"/>
                <a:gd name="T4" fmla="*/ 0 w 81"/>
                <a:gd name="T5" fmla="*/ 23 h 58"/>
                <a:gd name="T6" fmla="*/ 70 w 81"/>
                <a:gd name="T7" fmla="*/ 0 h 58"/>
                <a:gd name="T8" fmla="*/ 81 w 81"/>
                <a:gd name="T9" fmla="*/ 36 h 58"/>
              </a:gdLst>
              <a:ahLst/>
              <a:cxnLst>
                <a:cxn ang="0">
                  <a:pos x="T0" y="T1"/>
                </a:cxn>
                <a:cxn ang="0">
                  <a:pos x="T2" y="T3"/>
                </a:cxn>
                <a:cxn ang="0">
                  <a:pos x="T4" y="T5"/>
                </a:cxn>
                <a:cxn ang="0">
                  <a:pos x="T6" y="T7"/>
                </a:cxn>
                <a:cxn ang="0">
                  <a:pos x="T8" y="T9"/>
                </a:cxn>
              </a:cxnLst>
              <a:rect l="0" t="0" r="r" b="b"/>
              <a:pathLst>
                <a:path w="81" h="58">
                  <a:moveTo>
                    <a:pt x="81" y="36"/>
                  </a:moveTo>
                  <a:lnTo>
                    <a:pt x="12" y="58"/>
                  </a:lnTo>
                  <a:lnTo>
                    <a:pt x="0" y="23"/>
                  </a:lnTo>
                  <a:lnTo>
                    <a:pt x="70" y="0"/>
                  </a:lnTo>
                  <a:lnTo>
                    <a:pt x="81" y="3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26" name="Freeform 121"/>
            <p:cNvSpPr/>
            <p:nvPr/>
          </p:nvSpPr>
          <p:spPr bwMode="auto">
            <a:xfrm>
              <a:off x="5502275" y="3843338"/>
              <a:ext cx="127000" cy="92075"/>
            </a:xfrm>
            <a:custGeom>
              <a:avLst/>
              <a:gdLst>
                <a:gd name="T0" fmla="*/ 80 w 80"/>
                <a:gd name="T1" fmla="*/ 35 h 58"/>
                <a:gd name="T2" fmla="*/ 12 w 80"/>
                <a:gd name="T3" fmla="*/ 58 h 58"/>
                <a:gd name="T4" fmla="*/ 0 w 80"/>
                <a:gd name="T5" fmla="*/ 21 h 58"/>
                <a:gd name="T6" fmla="*/ 69 w 80"/>
                <a:gd name="T7" fmla="*/ 0 h 58"/>
                <a:gd name="T8" fmla="*/ 80 w 80"/>
                <a:gd name="T9" fmla="*/ 35 h 58"/>
              </a:gdLst>
              <a:ahLst/>
              <a:cxnLst>
                <a:cxn ang="0">
                  <a:pos x="T0" y="T1"/>
                </a:cxn>
                <a:cxn ang="0">
                  <a:pos x="T2" y="T3"/>
                </a:cxn>
                <a:cxn ang="0">
                  <a:pos x="T4" y="T5"/>
                </a:cxn>
                <a:cxn ang="0">
                  <a:pos x="T6" y="T7"/>
                </a:cxn>
                <a:cxn ang="0">
                  <a:pos x="T8" y="T9"/>
                </a:cxn>
              </a:cxnLst>
              <a:rect l="0" t="0" r="r" b="b"/>
              <a:pathLst>
                <a:path w="80" h="58">
                  <a:moveTo>
                    <a:pt x="80" y="35"/>
                  </a:moveTo>
                  <a:lnTo>
                    <a:pt x="12" y="58"/>
                  </a:lnTo>
                  <a:lnTo>
                    <a:pt x="0" y="21"/>
                  </a:lnTo>
                  <a:lnTo>
                    <a:pt x="69" y="0"/>
                  </a:lnTo>
                  <a:lnTo>
                    <a:pt x="80"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27" name="Freeform 122"/>
            <p:cNvSpPr/>
            <p:nvPr/>
          </p:nvSpPr>
          <p:spPr bwMode="auto">
            <a:xfrm>
              <a:off x="5673725" y="3787775"/>
              <a:ext cx="127000" cy="90488"/>
            </a:xfrm>
            <a:custGeom>
              <a:avLst/>
              <a:gdLst>
                <a:gd name="T0" fmla="*/ 80 w 80"/>
                <a:gd name="T1" fmla="*/ 35 h 57"/>
                <a:gd name="T2" fmla="*/ 10 w 80"/>
                <a:gd name="T3" fmla="*/ 57 h 57"/>
                <a:gd name="T4" fmla="*/ 0 w 80"/>
                <a:gd name="T5" fmla="*/ 22 h 57"/>
                <a:gd name="T6" fmla="*/ 68 w 80"/>
                <a:gd name="T7" fmla="*/ 0 h 57"/>
                <a:gd name="T8" fmla="*/ 80 w 80"/>
                <a:gd name="T9" fmla="*/ 35 h 57"/>
              </a:gdLst>
              <a:ahLst/>
              <a:cxnLst>
                <a:cxn ang="0">
                  <a:pos x="T0" y="T1"/>
                </a:cxn>
                <a:cxn ang="0">
                  <a:pos x="T2" y="T3"/>
                </a:cxn>
                <a:cxn ang="0">
                  <a:pos x="T4" y="T5"/>
                </a:cxn>
                <a:cxn ang="0">
                  <a:pos x="T6" y="T7"/>
                </a:cxn>
                <a:cxn ang="0">
                  <a:pos x="T8" y="T9"/>
                </a:cxn>
              </a:cxnLst>
              <a:rect l="0" t="0" r="r" b="b"/>
              <a:pathLst>
                <a:path w="80" h="57">
                  <a:moveTo>
                    <a:pt x="80" y="35"/>
                  </a:moveTo>
                  <a:lnTo>
                    <a:pt x="10" y="57"/>
                  </a:lnTo>
                  <a:lnTo>
                    <a:pt x="0" y="22"/>
                  </a:lnTo>
                  <a:lnTo>
                    <a:pt x="68" y="0"/>
                  </a:lnTo>
                  <a:lnTo>
                    <a:pt x="80"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28" name="Freeform 123"/>
            <p:cNvSpPr/>
            <p:nvPr/>
          </p:nvSpPr>
          <p:spPr bwMode="auto">
            <a:xfrm>
              <a:off x="5843588" y="3732213"/>
              <a:ext cx="125413" cy="90488"/>
            </a:xfrm>
            <a:custGeom>
              <a:avLst/>
              <a:gdLst>
                <a:gd name="T0" fmla="*/ 79 w 79"/>
                <a:gd name="T1" fmla="*/ 36 h 57"/>
                <a:gd name="T2" fmla="*/ 11 w 79"/>
                <a:gd name="T3" fmla="*/ 57 h 57"/>
                <a:gd name="T4" fmla="*/ 0 w 79"/>
                <a:gd name="T5" fmla="*/ 22 h 57"/>
                <a:gd name="T6" fmla="*/ 68 w 79"/>
                <a:gd name="T7" fmla="*/ 0 h 57"/>
                <a:gd name="T8" fmla="*/ 79 w 79"/>
                <a:gd name="T9" fmla="*/ 36 h 57"/>
              </a:gdLst>
              <a:ahLst/>
              <a:cxnLst>
                <a:cxn ang="0">
                  <a:pos x="T0" y="T1"/>
                </a:cxn>
                <a:cxn ang="0">
                  <a:pos x="T2" y="T3"/>
                </a:cxn>
                <a:cxn ang="0">
                  <a:pos x="T4" y="T5"/>
                </a:cxn>
                <a:cxn ang="0">
                  <a:pos x="T6" y="T7"/>
                </a:cxn>
                <a:cxn ang="0">
                  <a:pos x="T8" y="T9"/>
                </a:cxn>
              </a:cxnLst>
              <a:rect l="0" t="0" r="r" b="b"/>
              <a:pathLst>
                <a:path w="79" h="57">
                  <a:moveTo>
                    <a:pt x="79" y="36"/>
                  </a:moveTo>
                  <a:lnTo>
                    <a:pt x="11" y="57"/>
                  </a:lnTo>
                  <a:lnTo>
                    <a:pt x="0" y="22"/>
                  </a:lnTo>
                  <a:lnTo>
                    <a:pt x="68" y="0"/>
                  </a:lnTo>
                  <a:lnTo>
                    <a:pt x="79" y="3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29" name="Freeform 124"/>
            <p:cNvSpPr/>
            <p:nvPr/>
          </p:nvSpPr>
          <p:spPr bwMode="auto">
            <a:xfrm>
              <a:off x="5535613" y="3943350"/>
              <a:ext cx="127000" cy="92075"/>
            </a:xfrm>
            <a:custGeom>
              <a:avLst/>
              <a:gdLst>
                <a:gd name="T0" fmla="*/ 80 w 80"/>
                <a:gd name="T1" fmla="*/ 36 h 58"/>
                <a:gd name="T2" fmla="*/ 12 w 80"/>
                <a:gd name="T3" fmla="*/ 58 h 58"/>
                <a:gd name="T4" fmla="*/ 0 w 80"/>
                <a:gd name="T5" fmla="*/ 23 h 58"/>
                <a:gd name="T6" fmla="*/ 68 w 80"/>
                <a:gd name="T7" fmla="*/ 0 h 58"/>
                <a:gd name="T8" fmla="*/ 80 w 80"/>
                <a:gd name="T9" fmla="*/ 36 h 58"/>
              </a:gdLst>
              <a:ahLst/>
              <a:cxnLst>
                <a:cxn ang="0">
                  <a:pos x="T0" y="T1"/>
                </a:cxn>
                <a:cxn ang="0">
                  <a:pos x="T2" y="T3"/>
                </a:cxn>
                <a:cxn ang="0">
                  <a:pos x="T4" y="T5"/>
                </a:cxn>
                <a:cxn ang="0">
                  <a:pos x="T6" y="T7"/>
                </a:cxn>
                <a:cxn ang="0">
                  <a:pos x="T8" y="T9"/>
                </a:cxn>
              </a:cxnLst>
              <a:rect l="0" t="0" r="r" b="b"/>
              <a:pathLst>
                <a:path w="80" h="58">
                  <a:moveTo>
                    <a:pt x="80" y="36"/>
                  </a:moveTo>
                  <a:lnTo>
                    <a:pt x="12" y="58"/>
                  </a:lnTo>
                  <a:lnTo>
                    <a:pt x="0" y="23"/>
                  </a:lnTo>
                  <a:lnTo>
                    <a:pt x="68" y="0"/>
                  </a:lnTo>
                  <a:lnTo>
                    <a:pt x="80" y="36"/>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30" name="Freeform 125"/>
            <p:cNvSpPr/>
            <p:nvPr/>
          </p:nvSpPr>
          <p:spPr bwMode="auto">
            <a:xfrm>
              <a:off x="5705475" y="3887788"/>
              <a:ext cx="127000" cy="92075"/>
            </a:xfrm>
            <a:custGeom>
              <a:avLst/>
              <a:gdLst>
                <a:gd name="T0" fmla="*/ 80 w 80"/>
                <a:gd name="T1" fmla="*/ 35 h 58"/>
                <a:gd name="T2" fmla="*/ 12 w 80"/>
                <a:gd name="T3" fmla="*/ 58 h 58"/>
                <a:gd name="T4" fmla="*/ 0 w 80"/>
                <a:gd name="T5" fmla="*/ 23 h 58"/>
                <a:gd name="T6" fmla="*/ 68 w 80"/>
                <a:gd name="T7" fmla="*/ 0 h 58"/>
                <a:gd name="T8" fmla="*/ 80 w 80"/>
                <a:gd name="T9" fmla="*/ 35 h 58"/>
              </a:gdLst>
              <a:ahLst/>
              <a:cxnLst>
                <a:cxn ang="0">
                  <a:pos x="T0" y="T1"/>
                </a:cxn>
                <a:cxn ang="0">
                  <a:pos x="T2" y="T3"/>
                </a:cxn>
                <a:cxn ang="0">
                  <a:pos x="T4" y="T5"/>
                </a:cxn>
                <a:cxn ang="0">
                  <a:pos x="T6" y="T7"/>
                </a:cxn>
                <a:cxn ang="0">
                  <a:pos x="T8" y="T9"/>
                </a:cxn>
              </a:cxnLst>
              <a:rect l="0" t="0" r="r" b="b"/>
              <a:pathLst>
                <a:path w="80" h="58">
                  <a:moveTo>
                    <a:pt x="80" y="35"/>
                  </a:moveTo>
                  <a:lnTo>
                    <a:pt x="12" y="58"/>
                  </a:lnTo>
                  <a:lnTo>
                    <a:pt x="0" y="23"/>
                  </a:lnTo>
                  <a:lnTo>
                    <a:pt x="68" y="0"/>
                  </a:lnTo>
                  <a:lnTo>
                    <a:pt x="80"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31" name="Freeform 126"/>
            <p:cNvSpPr/>
            <p:nvPr/>
          </p:nvSpPr>
          <p:spPr bwMode="auto">
            <a:xfrm>
              <a:off x="5876925" y="3833813"/>
              <a:ext cx="125413" cy="92075"/>
            </a:xfrm>
            <a:custGeom>
              <a:avLst/>
              <a:gdLst>
                <a:gd name="T0" fmla="*/ 79 w 79"/>
                <a:gd name="T1" fmla="*/ 35 h 58"/>
                <a:gd name="T2" fmla="*/ 10 w 79"/>
                <a:gd name="T3" fmla="*/ 58 h 58"/>
                <a:gd name="T4" fmla="*/ 0 w 79"/>
                <a:gd name="T5" fmla="*/ 21 h 58"/>
                <a:gd name="T6" fmla="*/ 68 w 79"/>
                <a:gd name="T7" fmla="*/ 0 h 58"/>
                <a:gd name="T8" fmla="*/ 79 w 79"/>
                <a:gd name="T9" fmla="*/ 35 h 58"/>
              </a:gdLst>
              <a:ahLst/>
              <a:cxnLst>
                <a:cxn ang="0">
                  <a:pos x="T0" y="T1"/>
                </a:cxn>
                <a:cxn ang="0">
                  <a:pos x="T2" y="T3"/>
                </a:cxn>
                <a:cxn ang="0">
                  <a:pos x="T4" y="T5"/>
                </a:cxn>
                <a:cxn ang="0">
                  <a:pos x="T6" y="T7"/>
                </a:cxn>
                <a:cxn ang="0">
                  <a:pos x="T8" y="T9"/>
                </a:cxn>
              </a:cxnLst>
              <a:rect l="0" t="0" r="r" b="b"/>
              <a:pathLst>
                <a:path w="79" h="58">
                  <a:moveTo>
                    <a:pt x="79" y="35"/>
                  </a:moveTo>
                  <a:lnTo>
                    <a:pt x="10" y="58"/>
                  </a:lnTo>
                  <a:lnTo>
                    <a:pt x="0" y="21"/>
                  </a:lnTo>
                  <a:lnTo>
                    <a:pt x="68" y="0"/>
                  </a:lnTo>
                  <a:lnTo>
                    <a:pt x="79" y="35"/>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32" name="Freeform 127"/>
            <p:cNvSpPr/>
            <p:nvPr/>
          </p:nvSpPr>
          <p:spPr bwMode="auto">
            <a:xfrm>
              <a:off x="6218238" y="3122613"/>
              <a:ext cx="549275" cy="496888"/>
            </a:xfrm>
            <a:custGeom>
              <a:avLst/>
              <a:gdLst>
                <a:gd name="T0" fmla="*/ 117 w 346"/>
                <a:gd name="T1" fmla="*/ 0 h 313"/>
                <a:gd name="T2" fmla="*/ 0 w 346"/>
                <a:gd name="T3" fmla="*/ 228 h 313"/>
                <a:gd name="T4" fmla="*/ 167 w 346"/>
                <a:gd name="T5" fmla="*/ 313 h 313"/>
                <a:gd name="T6" fmla="*/ 198 w 346"/>
                <a:gd name="T7" fmla="*/ 251 h 313"/>
                <a:gd name="T8" fmla="*/ 260 w 346"/>
                <a:gd name="T9" fmla="*/ 284 h 313"/>
                <a:gd name="T10" fmla="*/ 346 w 346"/>
                <a:gd name="T11" fmla="*/ 117 h 313"/>
                <a:gd name="T12" fmla="*/ 117 w 346"/>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346" h="313">
                  <a:moveTo>
                    <a:pt x="117" y="0"/>
                  </a:moveTo>
                  <a:lnTo>
                    <a:pt x="0" y="228"/>
                  </a:lnTo>
                  <a:lnTo>
                    <a:pt x="167" y="313"/>
                  </a:lnTo>
                  <a:lnTo>
                    <a:pt x="198" y="251"/>
                  </a:lnTo>
                  <a:lnTo>
                    <a:pt x="260" y="284"/>
                  </a:lnTo>
                  <a:lnTo>
                    <a:pt x="346" y="117"/>
                  </a:lnTo>
                  <a:lnTo>
                    <a:pt x="117" y="0"/>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33" name="Freeform 128"/>
            <p:cNvSpPr/>
            <p:nvPr/>
          </p:nvSpPr>
          <p:spPr bwMode="auto">
            <a:xfrm>
              <a:off x="6483350" y="3521075"/>
              <a:ext cx="147638" cy="98425"/>
            </a:xfrm>
            <a:custGeom>
              <a:avLst/>
              <a:gdLst>
                <a:gd name="T0" fmla="*/ 0 w 93"/>
                <a:gd name="T1" fmla="*/ 62 h 62"/>
                <a:gd name="T2" fmla="*/ 93 w 93"/>
                <a:gd name="T3" fmla="*/ 33 h 62"/>
                <a:gd name="T4" fmla="*/ 31 w 93"/>
                <a:gd name="T5" fmla="*/ 0 h 62"/>
                <a:gd name="T6" fmla="*/ 0 w 93"/>
                <a:gd name="T7" fmla="*/ 62 h 62"/>
              </a:gdLst>
              <a:ahLst/>
              <a:cxnLst>
                <a:cxn ang="0">
                  <a:pos x="T0" y="T1"/>
                </a:cxn>
                <a:cxn ang="0">
                  <a:pos x="T2" y="T3"/>
                </a:cxn>
                <a:cxn ang="0">
                  <a:pos x="T4" y="T5"/>
                </a:cxn>
                <a:cxn ang="0">
                  <a:pos x="T6" y="T7"/>
                </a:cxn>
              </a:cxnLst>
              <a:rect l="0" t="0" r="r" b="b"/>
              <a:pathLst>
                <a:path w="93" h="62">
                  <a:moveTo>
                    <a:pt x="0" y="62"/>
                  </a:moveTo>
                  <a:lnTo>
                    <a:pt x="93" y="33"/>
                  </a:lnTo>
                  <a:lnTo>
                    <a:pt x="31" y="0"/>
                  </a:lnTo>
                  <a:lnTo>
                    <a:pt x="0" y="62"/>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34" name="Freeform 129"/>
            <p:cNvSpPr/>
            <p:nvPr/>
          </p:nvSpPr>
          <p:spPr bwMode="auto">
            <a:xfrm>
              <a:off x="6369050" y="3190875"/>
              <a:ext cx="88900" cy="46038"/>
            </a:xfrm>
            <a:custGeom>
              <a:avLst/>
              <a:gdLst>
                <a:gd name="T0" fmla="*/ 0 w 56"/>
                <a:gd name="T1" fmla="*/ 0 h 29"/>
                <a:gd name="T2" fmla="*/ 56 w 56"/>
                <a:gd name="T3" fmla="*/ 29 h 29"/>
                <a:gd name="T4" fmla="*/ 0 w 56"/>
                <a:gd name="T5" fmla="*/ 0 h 29"/>
              </a:gdLst>
              <a:ahLst/>
              <a:cxnLst>
                <a:cxn ang="0">
                  <a:pos x="T0" y="T1"/>
                </a:cxn>
                <a:cxn ang="0">
                  <a:pos x="T2" y="T3"/>
                </a:cxn>
                <a:cxn ang="0">
                  <a:pos x="T4" y="T5"/>
                </a:cxn>
              </a:cxnLst>
              <a:rect l="0" t="0" r="r" b="b"/>
              <a:pathLst>
                <a:path w="56" h="29">
                  <a:moveTo>
                    <a:pt x="0" y="0"/>
                  </a:moveTo>
                  <a:lnTo>
                    <a:pt x="56" y="2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Line 130"/>
            <p:cNvSpPr>
              <a:spLocks noChangeShapeType="1"/>
            </p:cNvSpPr>
            <p:nvPr/>
          </p:nvSpPr>
          <p:spPr bwMode="auto">
            <a:xfrm>
              <a:off x="6369050" y="3190875"/>
              <a:ext cx="88900" cy="46038"/>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6" name="Freeform 131"/>
            <p:cNvSpPr/>
            <p:nvPr/>
          </p:nvSpPr>
          <p:spPr bwMode="auto">
            <a:xfrm>
              <a:off x="6529388" y="3273425"/>
              <a:ext cx="203200" cy="104775"/>
            </a:xfrm>
            <a:custGeom>
              <a:avLst/>
              <a:gdLst>
                <a:gd name="T0" fmla="*/ 0 w 128"/>
                <a:gd name="T1" fmla="*/ 0 h 66"/>
                <a:gd name="T2" fmla="*/ 128 w 128"/>
                <a:gd name="T3" fmla="*/ 66 h 66"/>
                <a:gd name="T4" fmla="*/ 0 w 128"/>
                <a:gd name="T5" fmla="*/ 0 h 66"/>
              </a:gdLst>
              <a:ahLst/>
              <a:cxnLst>
                <a:cxn ang="0">
                  <a:pos x="T0" y="T1"/>
                </a:cxn>
                <a:cxn ang="0">
                  <a:pos x="T2" y="T3"/>
                </a:cxn>
                <a:cxn ang="0">
                  <a:pos x="T4" y="T5"/>
                </a:cxn>
              </a:cxnLst>
              <a:rect l="0" t="0" r="r" b="b"/>
              <a:pathLst>
                <a:path w="128" h="66">
                  <a:moveTo>
                    <a:pt x="0" y="0"/>
                  </a:moveTo>
                  <a:lnTo>
                    <a:pt x="128" y="6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Line 132"/>
            <p:cNvSpPr>
              <a:spLocks noChangeShapeType="1"/>
            </p:cNvSpPr>
            <p:nvPr/>
          </p:nvSpPr>
          <p:spPr bwMode="auto">
            <a:xfrm>
              <a:off x="6529388" y="3273425"/>
              <a:ext cx="203200" cy="104775"/>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8" name="Freeform 133"/>
            <p:cNvSpPr/>
            <p:nvPr/>
          </p:nvSpPr>
          <p:spPr bwMode="auto">
            <a:xfrm>
              <a:off x="6022975" y="2373313"/>
              <a:ext cx="581025" cy="581025"/>
            </a:xfrm>
            <a:custGeom>
              <a:avLst/>
              <a:gdLst>
                <a:gd name="T0" fmla="*/ 285 w 312"/>
                <a:gd name="T1" fmla="*/ 106 h 312"/>
                <a:gd name="T2" fmla="*/ 206 w 312"/>
                <a:gd name="T3" fmla="*/ 284 h 312"/>
                <a:gd name="T4" fmla="*/ 28 w 312"/>
                <a:gd name="T5" fmla="*/ 206 h 312"/>
                <a:gd name="T6" fmla="*/ 107 w 312"/>
                <a:gd name="T7" fmla="*/ 27 h 312"/>
                <a:gd name="T8" fmla="*/ 285 w 312"/>
                <a:gd name="T9" fmla="*/ 106 h 312"/>
              </a:gdLst>
              <a:ahLst/>
              <a:cxnLst>
                <a:cxn ang="0">
                  <a:pos x="T0" y="T1"/>
                </a:cxn>
                <a:cxn ang="0">
                  <a:pos x="T2" y="T3"/>
                </a:cxn>
                <a:cxn ang="0">
                  <a:pos x="T4" y="T5"/>
                </a:cxn>
                <a:cxn ang="0">
                  <a:pos x="T6" y="T7"/>
                </a:cxn>
                <a:cxn ang="0">
                  <a:pos x="T8" y="T9"/>
                </a:cxn>
              </a:cxnLst>
              <a:rect l="0" t="0" r="r" b="b"/>
              <a:pathLst>
                <a:path w="312" h="312">
                  <a:moveTo>
                    <a:pt x="285" y="106"/>
                  </a:moveTo>
                  <a:cubicBezTo>
                    <a:pt x="312" y="177"/>
                    <a:pt x="277" y="257"/>
                    <a:pt x="206" y="284"/>
                  </a:cubicBezTo>
                  <a:cubicBezTo>
                    <a:pt x="135" y="312"/>
                    <a:pt x="55" y="277"/>
                    <a:pt x="28" y="206"/>
                  </a:cubicBezTo>
                  <a:cubicBezTo>
                    <a:pt x="0" y="135"/>
                    <a:pt x="36" y="55"/>
                    <a:pt x="107" y="27"/>
                  </a:cubicBezTo>
                  <a:cubicBezTo>
                    <a:pt x="177" y="0"/>
                    <a:pt x="257" y="35"/>
                    <a:pt x="285" y="106"/>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39" name="Freeform 134"/>
            <p:cNvSpPr/>
            <p:nvPr/>
          </p:nvSpPr>
          <p:spPr bwMode="auto">
            <a:xfrm>
              <a:off x="6602413" y="2295525"/>
              <a:ext cx="550863" cy="279400"/>
            </a:xfrm>
            <a:custGeom>
              <a:avLst/>
              <a:gdLst>
                <a:gd name="T0" fmla="*/ 0 w 296"/>
                <a:gd name="T1" fmla="*/ 121 h 150"/>
                <a:gd name="T2" fmla="*/ 235 w 296"/>
                <a:gd name="T3" fmla="*/ 5 h 150"/>
                <a:gd name="T4" fmla="*/ 269 w 296"/>
                <a:gd name="T5" fmla="*/ 5 h 150"/>
                <a:gd name="T6" fmla="*/ 269 w 296"/>
                <a:gd name="T7" fmla="*/ 5 h 150"/>
                <a:gd name="T8" fmla="*/ 288 w 296"/>
                <a:gd name="T9" fmla="*/ 55 h 150"/>
                <a:gd name="T10" fmla="*/ 288 w 296"/>
                <a:gd name="T11" fmla="*/ 55 h 150"/>
                <a:gd name="T12" fmla="*/ 263 w 296"/>
                <a:gd name="T13" fmla="*/ 78 h 150"/>
                <a:gd name="T14" fmla="*/ 11 w 296"/>
                <a:gd name="T15" fmla="*/ 150 h 150"/>
                <a:gd name="T16" fmla="*/ 0 w 296"/>
                <a:gd name="T17"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150">
                  <a:moveTo>
                    <a:pt x="0" y="121"/>
                  </a:moveTo>
                  <a:cubicBezTo>
                    <a:pt x="235" y="5"/>
                    <a:pt x="235" y="5"/>
                    <a:pt x="235" y="5"/>
                  </a:cubicBezTo>
                  <a:cubicBezTo>
                    <a:pt x="246" y="0"/>
                    <a:pt x="258" y="0"/>
                    <a:pt x="269" y="5"/>
                  </a:cubicBezTo>
                  <a:cubicBezTo>
                    <a:pt x="269" y="5"/>
                    <a:pt x="269" y="5"/>
                    <a:pt x="269" y="5"/>
                  </a:cubicBezTo>
                  <a:cubicBezTo>
                    <a:pt x="288" y="14"/>
                    <a:pt x="296" y="36"/>
                    <a:pt x="288" y="55"/>
                  </a:cubicBezTo>
                  <a:cubicBezTo>
                    <a:pt x="288" y="55"/>
                    <a:pt x="288" y="55"/>
                    <a:pt x="288" y="55"/>
                  </a:cubicBezTo>
                  <a:cubicBezTo>
                    <a:pt x="284" y="66"/>
                    <a:pt x="275" y="74"/>
                    <a:pt x="263" y="78"/>
                  </a:cubicBezTo>
                  <a:cubicBezTo>
                    <a:pt x="11" y="150"/>
                    <a:pt x="11" y="150"/>
                    <a:pt x="11" y="150"/>
                  </a:cubicBezTo>
                  <a:lnTo>
                    <a:pt x="0" y="121"/>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0" name="Freeform 135"/>
            <p:cNvSpPr/>
            <p:nvPr/>
          </p:nvSpPr>
          <p:spPr bwMode="auto">
            <a:xfrm>
              <a:off x="6530975" y="2505075"/>
              <a:ext cx="98425" cy="111125"/>
            </a:xfrm>
            <a:custGeom>
              <a:avLst/>
              <a:gdLst>
                <a:gd name="T0" fmla="*/ 12 w 53"/>
                <a:gd name="T1" fmla="*/ 36 h 60"/>
                <a:gd name="T2" fmla="*/ 19 w 53"/>
                <a:gd name="T3" fmla="*/ 60 h 60"/>
                <a:gd name="T4" fmla="*/ 53 w 53"/>
                <a:gd name="T5" fmla="*/ 47 h 60"/>
                <a:gd name="T6" fmla="*/ 34 w 53"/>
                <a:gd name="T7" fmla="*/ 0 h 60"/>
                <a:gd name="T8" fmla="*/ 0 w 53"/>
                <a:gd name="T9" fmla="*/ 13 h 60"/>
                <a:gd name="T10" fmla="*/ 12 w 53"/>
                <a:gd name="T11" fmla="*/ 36 h 60"/>
              </a:gdLst>
              <a:ahLst/>
              <a:cxnLst>
                <a:cxn ang="0">
                  <a:pos x="T0" y="T1"/>
                </a:cxn>
                <a:cxn ang="0">
                  <a:pos x="T2" y="T3"/>
                </a:cxn>
                <a:cxn ang="0">
                  <a:pos x="T4" y="T5"/>
                </a:cxn>
                <a:cxn ang="0">
                  <a:pos x="T6" y="T7"/>
                </a:cxn>
                <a:cxn ang="0">
                  <a:pos x="T8" y="T9"/>
                </a:cxn>
                <a:cxn ang="0">
                  <a:pos x="T10" y="T11"/>
                </a:cxn>
              </a:cxnLst>
              <a:rect l="0" t="0" r="r" b="b"/>
              <a:pathLst>
                <a:path w="53" h="60">
                  <a:moveTo>
                    <a:pt x="12" y="36"/>
                  </a:moveTo>
                  <a:cubicBezTo>
                    <a:pt x="15" y="44"/>
                    <a:pt x="17" y="52"/>
                    <a:pt x="19" y="60"/>
                  </a:cubicBezTo>
                  <a:cubicBezTo>
                    <a:pt x="53" y="47"/>
                    <a:pt x="53" y="47"/>
                    <a:pt x="53" y="47"/>
                  </a:cubicBezTo>
                  <a:cubicBezTo>
                    <a:pt x="34" y="0"/>
                    <a:pt x="34" y="0"/>
                    <a:pt x="34" y="0"/>
                  </a:cubicBezTo>
                  <a:cubicBezTo>
                    <a:pt x="0" y="13"/>
                    <a:pt x="0" y="13"/>
                    <a:pt x="0" y="13"/>
                  </a:cubicBezTo>
                  <a:cubicBezTo>
                    <a:pt x="5" y="21"/>
                    <a:pt x="9" y="28"/>
                    <a:pt x="12" y="36"/>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1" name="Freeform 136"/>
            <p:cNvSpPr/>
            <p:nvPr/>
          </p:nvSpPr>
          <p:spPr bwMode="auto">
            <a:xfrm>
              <a:off x="6099175" y="2451100"/>
              <a:ext cx="430213" cy="427038"/>
            </a:xfrm>
            <a:custGeom>
              <a:avLst/>
              <a:gdLst>
                <a:gd name="T0" fmla="*/ 210 w 231"/>
                <a:gd name="T1" fmla="*/ 78 h 230"/>
                <a:gd name="T2" fmla="*/ 152 w 231"/>
                <a:gd name="T3" fmla="*/ 210 h 230"/>
                <a:gd name="T4" fmla="*/ 20 w 231"/>
                <a:gd name="T5" fmla="*/ 152 h 230"/>
                <a:gd name="T6" fmla="*/ 78 w 231"/>
                <a:gd name="T7" fmla="*/ 20 h 230"/>
                <a:gd name="T8" fmla="*/ 210 w 231"/>
                <a:gd name="T9" fmla="*/ 78 h 230"/>
              </a:gdLst>
              <a:ahLst/>
              <a:cxnLst>
                <a:cxn ang="0">
                  <a:pos x="T0" y="T1"/>
                </a:cxn>
                <a:cxn ang="0">
                  <a:pos x="T2" y="T3"/>
                </a:cxn>
                <a:cxn ang="0">
                  <a:pos x="T4" y="T5"/>
                </a:cxn>
                <a:cxn ang="0">
                  <a:pos x="T6" y="T7"/>
                </a:cxn>
                <a:cxn ang="0">
                  <a:pos x="T8" y="T9"/>
                </a:cxn>
              </a:cxnLst>
              <a:rect l="0" t="0" r="r" b="b"/>
              <a:pathLst>
                <a:path w="231" h="230">
                  <a:moveTo>
                    <a:pt x="210" y="78"/>
                  </a:moveTo>
                  <a:cubicBezTo>
                    <a:pt x="231" y="131"/>
                    <a:pt x="205" y="190"/>
                    <a:pt x="152" y="210"/>
                  </a:cubicBezTo>
                  <a:cubicBezTo>
                    <a:pt x="100" y="230"/>
                    <a:pt x="41" y="204"/>
                    <a:pt x="20" y="152"/>
                  </a:cubicBezTo>
                  <a:cubicBezTo>
                    <a:pt x="0" y="99"/>
                    <a:pt x="26" y="40"/>
                    <a:pt x="78" y="20"/>
                  </a:cubicBezTo>
                  <a:cubicBezTo>
                    <a:pt x="131" y="0"/>
                    <a:pt x="190" y="26"/>
                    <a:pt x="210" y="78"/>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2" name="Freeform 137"/>
            <p:cNvSpPr/>
            <p:nvPr/>
          </p:nvSpPr>
          <p:spPr bwMode="auto">
            <a:xfrm>
              <a:off x="6162675" y="2465388"/>
              <a:ext cx="331788" cy="336550"/>
            </a:xfrm>
            <a:custGeom>
              <a:avLst/>
              <a:gdLst>
                <a:gd name="T0" fmla="*/ 130 w 178"/>
                <a:gd name="T1" fmla="*/ 162 h 181"/>
                <a:gd name="T2" fmla="*/ 173 w 178"/>
                <a:gd name="T3" fmla="*/ 128 h 181"/>
                <a:gd name="T4" fmla="*/ 169 w 178"/>
                <a:gd name="T5" fmla="*/ 73 h 181"/>
                <a:gd name="T6" fmla="*/ 47 w 178"/>
                <a:gd name="T7" fmla="*/ 19 h 181"/>
                <a:gd name="T8" fmla="*/ 4 w 178"/>
                <a:gd name="T9" fmla="*/ 53 h 181"/>
                <a:gd name="T10" fmla="*/ 8 w 178"/>
                <a:gd name="T11" fmla="*/ 108 h 181"/>
                <a:gd name="T12" fmla="*/ 130 w 178"/>
                <a:gd name="T13" fmla="*/ 162 h 181"/>
              </a:gdLst>
              <a:ahLst/>
              <a:cxnLst>
                <a:cxn ang="0">
                  <a:pos x="T0" y="T1"/>
                </a:cxn>
                <a:cxn ang="0">
                  <a:pos x="T2" y="T3"/>
                </a:cxn>
                <a:cxn ang="0">
                  <a:pos x="T4" y="T5"/>
                </a:cxn>
                <a:cxn ang="0">
                  <a:pos x="T6" y="T7"/>
                </a:cxn>
                <a:cxn ang="0">
                  <a:pos x="T8" y="T9"/>
                </a:cxn>
                <a:cxn ang="0">
                  <a:pos x="T10" y="T11"/>
                </a:cxn>
                <a:cxn ang="0">
                  <a:pos x="T12" y="T13"/>
                </a:cxn>
              </a:cxnLst>
              <a:rect l="0" t="0" r="r" b="b"/>
              <a:pathLst>
                <a:path w="178" h="181">
                  <a:moveTo>
                    <a:pt x="130" y="162"/>
                  </a:moveTo>
                  <a:cubicBezTo>
                    <a:pt x="148" y="155"/>
                    <a:pt x="163" y="143"/>
                    <a:pt x="173" y="128"/>
                  </a:cubicBezTo>
                  <a:cubicBezTo>
                    <a:pt x="178" y="109"/>
                    <a:pt x="176" y="90"/>
                    <a:pt x="169" y="73"/>
                  </a:cubicBezTo>
                  <a:cubicBezTo>
                    <a:pt x="151" y="24"/>
                    <a:pt x="96" y="0"/>
                    <a:pt x="47" y="19"/>
                  </a:cubicBezTo>
                  <a:cubicBezTo>
                    <a:pt x="30" y="26"/>
                    <a:pt x="15" y="37"/>
                    <a:pt x="4" y="53"/>
                  </a:cubicBezTo>
                  <a:cubicBezTo>
                    <a:pt x="0" y="71"/>
                    <a:pt x="1" y="90"/>
                    <a:pt x="8" y="108"/>
                  </a:cubicBezTo>
                  <a:cubicBezTo>
                    <a:pt x="27" y="157"/>
                    <a:pt x="81" y="181"/>
                    <a:pt x="130" y="16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3" name="Freeform 138"/>
            <p:cNvSpPr/>
            <p:nvPr/>
          </p:nvSpPr>
          <p:spPr bwMode="auto">
            <a:xfrm>
              <a:off x="7038975" y="2305050"/>
              <a:ext cx="52388" cy="136525"/>
            </a:xfrm>
            <a:custGeom>
              <a:avLst/>
              <a:gdLst>
                <a:gd name="T0" fmla="*/ 33 w 33"/>
                <a:gd name="T1" fmla="*/ 86 h 86"/>
                <a:gd name="T2" fmla="*/ 0 w 33"/>
                <a:gd name="T3" fmla="*/ 0 h 86"/>
                <a:gd name="T4" fmla="*/ 33 w 33"/>
                <a:gd name="T5" fmla="*/ 86 h 86"/>
              </a:gdLst>
              <a:ahLst/>
              <a:cxnLst>
                <a:cxn ang="0">
                  <a:pos x="T0" y="T1"/>
                </a:cxn>
                <a:cxn ang="0">
                  <a:pos x="T2" y="T3"/>
                </a:cxn>
                <a:cxn ang="0">
                  <a:pos x="T4" y="T5"/>
                </a:cxn>
              </a:cxnLst>
              <a:rect l="0" t="0" r="r" b="b"/>
              <a:pathLst>
                <a:path w="33" h="86">
                  <a:moveTo>
                    <a:pt x="33" y="86"/>
                  </a:moveTo>
                  <a:lnTo>
                    <a:pt x="0" y="0"/>
                  </a:lnTo>
                  <a:lnTo>
                    <a:pt x="33" y="86"/>
                  </a:lnTo>
                  <a:close/>
                </a:path>
              </a:pathLst>
            </a:custGeom>
            <a:solidFill>
              <a:srgbClr val="8F95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Line 139"/>
            <p:cNvSpPr>
              <a:spLocks noChangeShapeType="1"/>
            </p:cNvSpPr>
            <p:nvPr/>
          </p:nvSpPr>
          <p:spPr bwMode="auto">
            <a:xfrm flipH="1" flipV="1">
              <a:off x="7038975" y="2305050"/>
              <a:ext cx="52388" cy="136525"/>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5" name="Freeform 140"/>
            <p:cNvSpPr/>
            <p:nvPr/>
          </p:nvSpPr>
          <p:spPr bwMode="auto">
            <a:xfrm>
              <a:off x="5437188" y="2524125"/>
              <a:ext cx="392113" cy="233363"/>
            </a:xfrm>
            <a:custGeom>
              <a:avLst/>
              <a:gdLst>
                <a:gd name="T0" fmla="*/ 180 w 211"/>
                <a:gd name="T1" fmla="*/ 38 h 125"/>
                <a:gd name="T2" fmla="*/ 55 w 211"/>
                <a:gd name="T3" fmla="*/ 5 h 125"/>
                <a:gd name="T4" fmla="*/ 11 w 211"/>
                <a:gd name="T5" fmla="*/ 31 h 125"/>
                <a:gd name="T6" fmla="*/ 0 w 211"/>
                <a:gd name="T7" fmla="*/ 75 h 125"/>
                <a:gd name="T8" fmla="*/ 194 w 211"/>
                <a:gd name="T9" fmla="*/ 125 h 125"/>
                <a:gd name="T10" fmla="*/ 206 w 211"/>
                <a:gd name="T11" fmla="*/ 82 h 125"/>
                <a:gd name="T12" fmla="*/ 180 w 211"/>
                <a:gd name="T13" fmla="*/ 38 h 125"/>
              </a:gdLst>
              <a:ahLst/>
              <a:cxnLst>
                <a:cxn ang="0">
                  <a:pos x="T0" y="T1"/>
                </a:cxn>
                <a:cxn ang="0">
                  <a:pos x="T2" y="T3"/>
                </a:cxn>
                <a:cxn ang="0">
                  <a:pos x="T4" y="T5"/>
                </a:cxn>
                <a:cxn ang="0">
                  <a:pos x="T6" y="T7"/>
                </a:cxn>
                <a:cxn ang="0">
                  <a:pos x="T8" y="T9"/>
                </a:cxn>
                <a:cxn ang="0">
                  <a:pos x="T10" y="T11"/>
                </a:cxn>
                <a:cxn ang="0">
                  <a:pos x="T12" y="T13"/>
                </a:cxn>
              </a:cxnLst>
              <a:rect l="0" t="0" r="r" b="b"/>
              <a:pathLst>
                <a:path w="211" h="125">
                  <a:moveTo>
                    <a:pt x="180" y="38"/>
                  </a:moveTo>
                  <a:cubicBezTo>
                    <a:pt x="55" y="5"/>
                    <a:pt x="55" y="5"/>
                    <a:pt x="55" y="5"/>
                  </a:cubicBezTo>
                  <a:cubicBezTo>
                    <a:pt x="36" y="0"/>
                    <a:pt x="16" y="12"/>
                    <a:pt x="11" y="31"/>
                  </a:cubicBezTo>
                  <a:cubicBezTo>
                    <a:pt x="0" y="75"/>
                    <a:pt x="0" y="75"/>
                    <a:pt x="0" y="75"/>
                  </a:cubicBezTo>
                  <a:cubicBezTo>
                    <a:pt x="194" y="125"/>
                    <a:pt x="194" y="125"/>
                    <a:pt x="194" y="125"/>
                  </a:cubicBezTo>
                  <a:cubicBezTo>
                    <a:pt x="206" y="82"/>
                    <a:pt x="206" y="82"/>
                    <a:pt x="206" y="82"/>
                  </a:cubicBezTo>
                  <a:cubicBezTo>
                    <a:pt x="211" y="62"/>
                    <a:pt x="199" y="43"/>
                    <a:pt x="180" y="38"/>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6" name="Freeform 141"/>
            <p:cNvSpPr/>
            <p:nvPr/>
          </p:nvSpPr>
          <p:spPr bwMode="auto">
            <a:xfrm>
              <a:off x="5616575" y="2281238"/>
              <a:ext cx="174625" cy="293688"/>
            </a:xfrm>
            <a:custGeom>
              <a:avLst/>
              <a:gdLst>
                <a:gd name="T0" fmla="*/ 82 w 94"/>
                <a:gd name="T1" fmla="*/ 69 h 158"/>
                <a:gd name="T2" fmla="*/ 89 w 94"/>
                <a:gd name="T3" fmla="*/ 56 h 158"/>
                <a:gd name="T4" fmla="*/ 59 w 94"/>
                <a:gd name="T5" fmla="*/ 6 h 158"/>
                <a:gd name="T6" fmla="*/ 10 w 94"/>
                <a:gd name="T7" fmla="*/ 35 h 158"/>
                <a:gd name="T8" fmla="*/ 9 w 94"/>
                <a:gd name="T9" fmla="*/ 39 h 158"/>
                <a:gd name="T10" fmla="*/ 9 w 94"/>
                <a:gd name="T11" fmla="*/ 40 h 158"/>
                <a:gd name="T12" fmla="*/ 0 w 94"/>
                <a:gd name="T13" fmla="*/ 147 h 158"/>
                <a:gd name="T14" fmla="*/ 21 w 94"/>
                <a:gd name="T15" fmla="*/ 152 h 158"/>
                <a:gd name="T16" fmla="*/ 21 w 94"/>
                <a:gd name="T17" fmla="*/ 152 h 158"/>
                <a:gd name="T18" fmla="*/ 42 w 94"/>
                <a:gd name="T19" fmla="*/ 158 h 158"/>
                <a:gd name="T20" fmla="*/ 82 w 94"/>
                <a:gd name="T21" fmla="*/ 6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58">
                  <a:moveTo>
                    <a:pt x="82" y="69"/>
                  </a:moveTo>
                  <a:cubicBezTo>
                    <a:pt x="85" y="65"/>
                    <a:pt x="87" y="61"/>
                    <a:pt x="89" y="56"/>
                  </a:cubicBezTo>
                  <a:cubicBezTo>
                    <a:pt x="94" y="34"/>
                    <a:pt x="81" y="12"/>
                    <a:pt x="59" y="6"/>
                  </a:cubicBezTo>
                  <a:cubicBezTo>
                    <a:pt x="38" y="0"/>
                    <a:pt x="15" y="14"/>
                    <a:pt x="10" y="35"/>
                  </a:cubicBezTo>
                  <a:cubicBezTo>
                    <a:pt x="9" y="36"/>
                    <a:pt x="9" y="38"/>
                    <a:pt x="9" y="39"/>
                  </a:cubicBezTo>
                  <a:cubicBezTo>
                    <a:pt x="9" y="39"/>
                    <a:pt x="9" y="40"/>
                    <a:pt x="9" y="40"/>
                  </a:cubicBezTo>
                  <a:cubicBezTo>
                    <a:pt x="4" y="72"/>
                    <a:pt x="25" y="132"/>
                    <a:pt x="0" y="147"/>
                  </a:cubicBezTo>
                  <a:cubicBezTo>
                    <a:pt x="21" y="152"/>
                    <a:pt x="21" y="152"/>
                    <a:pt x="21" y="152"/>
                  </a:cubicBezTo>
                  <a:cubicBezTo>
                    <a:pt x="21" y="152"/>
                    <a:pt x="21" y="152"/>
                    <a:pt x="21" y="152"/>
                  </a:cubicBezTo>
                  <a:cubicBezTo>
                    <a:pt x="42" y="158"/>
                    <a:pt x="42" y="158"/>
                    <a:pt x="42" y="158"/>
                  </a:cubicBezTo>
                  <a:cubicBezTo>
                    <a:pt x="29" y="135"/>
                    <a:pt x="67" y="98"/>
                    <a:pt x="82" y="69"/>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7" name="Freeform 142"/>
            <p:cNvSpPr/>
            <p:nvPr/>
          </p:nvSpPr>
          <p:spPr bwMode="auto">
            <a:xfrm>
              <a:off x="5446713" y="2670175"/>
              <a:ext cx="331788" cy="122238"/>
            </a:xfrm>
            <a:custGeom>
              <a:avLst/>
              <a:gdLst>
                <a:gd name="T0" fmla="*/ 203 w 209"/>
                <a:gd name="T1" fmla="*/ 77 h 77"/>
                <a:gd name="T2" fmla="*/ 0 w 209"/>
                <a:gd name="T3" fmla="*/ 25 h 77"/>
                <a:gd name="T4" fmla="*/ 7 w 209"/>
                <a:gd name="T5" fmla="*/ 0 h 77"/>
                <a:gd name="T6" fmla="*/ 209 w 209"/>
                <a:gd name="T7" fmla="*/ 52 h 77"/>
                <a:gd name="T8" fmla="*/ 203 w 209"/>
                <a:gd name="T9" fmla="*/ 77 h 77"/>
              </a:gdLst>
              <a:ahLst/>
              <a:cxnLst>
                <a:cxn ang="0">
                  <a:pos x="T0" y="T1"/>
                </a:cxn>
                <a:cxn ang="0">
                  <a:pos x="T2" y="T3"/>
                </a:cxn>
                <a:cxn ang="0">
                  <a:pos x="T4" y="T5"/>
                </a:cxn>
                <a:cxn ang="0">
                  <a:pos x="T6" y="T7"/>
                </a:cxn>
                <a:cxn ang="0">
                  <a:pos x="T8" y="T9"/>
                </a:cxn>
              </a:cxnLst>
              <a:rect l="0" t="0" r="r" b="b"/>
              <a:pathLst>
                <a:path w="209" h="77">
                  <a:moveTo>
                    <a:pt x="203" y="77"/>
                  </a:moveTo>
                  <a:lnTo>
                    <a:pt x="0" y="25"/>
                  </a:lnTo>
                  <a:lnTo>
                    <a:pt x="7" y="0"/>
                  </a:lnTo>
                  <a:lnTo>
                    <a:pt x="209" y="52"/>
                  </a:lnTo>
                  <a:lnTo>
                    <a:pt x="203" y="77"/>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8" name="Line 143"/>
            <p:cNvSpPr>
              <a:spLocks noChangeShapeType="1"/>
            </p:cNvSpPr>
            <p:nvPr/>
          </p:nvSpPr>
          <p:spPr bwMode="auto">
            <a:xfrm>
              <a:off x="5448300" y="2619375"/>
              <a:ext cx="127000" cy="3175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sp>
        <p:nvSpPr>
          <p:cNvPr id="151" name="椭圆 150"/>
          <p:cNvSpPr/>
          <p:nvPr userDrawn="1"/>
        </p:nvSpPr>
        <p:spPr>
          <a:xfrm>
            <a:off x="6645439" y="923921"/>
            <a:ext cx="5044092" cy="4903067"/>
          </a:xfrm>
          <a:prstGeom prst="ellipse">
            <a:avLst/>
          </a:prstGeom>
          <a:solidFill>
            <a:schemeClr val="bg1">
              <a:alpha val="6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72" name="组合 171"/>
          <p:cNvGrpSpPr/>
          <p:nvPr userDrawn="1"/>
        </p:nvGrpSpPr>
        <p:grpSpPr>
          <a:xfrm>
            <a:off x="9167485" y="279113"/>
            <a:ext cx="2332618" cy="578721"/>
            <a:chOff x="379770" y="411879"/>
            <a:chExt cx="2831442" cy="702479"/>
          </a:xfrm>
          <a:solidFill>
            <a:schemeClr val="accent1">
              <a:lumMod val="75000"/>
            </a:schemeClr>
          </a:solidFill>
        </p:grpSpPr>
        <p:sp>
          <p:nvSpPr>
            <p:cNvPr id="173" name="任意多边形: 形状 38"/>
            <p:cNvSpPr/>
            <p:nvPr/>
          </p:nvSpPr>
          <p:spPr>
            <a:xfrm>
              <a:off x="1260609" y="467883"/>
              <a:ext cx="297622" cy="383243"/>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grpFill/>
            <a:ln w="9525" cap="flat">
              <a:noFill/>
              <a:prstDash val="solid"/>
              <a:miter/>
            </a:ln>
          </p:spPr>
          <p:txBody>
            <a:bodyPr rtlCol="0" anchor="ctr"/>
            <a:lstStyle/>
            <a:p>
              <a:endParaRPr lang="zh-CN" altLang="en-US" sz="4660"/>
            </a:p>
          </p:txBody>
        </p:sp>
        <p:sp>
          <p:nvSpPr>
            <p:cNvPr id="174" name="任意多边形: 形状 39"/>
            <p:cNvSpPr/>
            <p:nvPr/>
          </p:nvSpPr>
          <p:spPr>
            <a:xfrm>
              <a:off x="1361129" y="575885"/>
              <a:ext cx="71531" cy="33585"/>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grpFill/>
            <a:ln w="9525" cap="flat">
              <a:noFill/>
              <a:prstDash val="solid"/>
              <a:miter/>
            </a:ln>
          </p:spPr>
          <p:txBody>
            <a:bodyPr rtlCol="0" anchor="ctr"/>
            <a:lstStyle/>
            <a:p>
              <a:endParaRPr lang="zh-CN" altLang="en-US" sz="4660"/>
            </a:p>
          </p:txBody>
        </p:sp>
        <p:sp>
          <p:nvSpPr>
            <p:cNvPr id="175" name="任意多边形: 形状 40"/>
            <p:cNvSpPr/>
            <p:nvPr/>
          </p:nvSpPr>
          <p:spPr>
            <a:xfrm>
              <a:off x="1328171" y="656229"/>
              <a:ext cx="133011" cy="94504"/>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grpFill/>
            <a:ln w="9525" cap="flat">
              <a:noFill/>
              <a:prstDash val="solid"/>
              <a:miter/>
            </a:ln>
          </p:spPr>
          <p:txBody>
            <a:bodyPr rtlCol="0" anchor="ctr"/>
            <a:lstStyle/>
            <a:p>
              <a:endParaRPr lang="zh-CN" altLang="en-US" sz="4660"/>
            </a:p>
          </p:txBody>
        </p:sp>
        <p:sp>
          <p:nvSpPr>
            <p:cNvPr id="176" name="任意多边形: 形状 41"/>
            <p:cNvSpPr/>
            <p:nvPr/>
          </p:nvSpPr>
          <p:spPr>
            <a:xfrm>
              <a:off x="1804586" y="443029"/>
              <a:ext cx="51085" cy="66816"/>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grpFill/>
            <a:ln w="9525" cap="flat">
              <a:noFill/>
              <a:prstDash val="solid"/>
              <a:miter/>
            </a:ln>
          </p:spPr>
          <p:txBody>
            <a:bodyPr rtlCol="0" anchor="ctr"/>
            <a:lstStyle/>
            <a:p>
              <a:endParaRPr lang="zh-CN" altLang="en-US" sz="4660"/>
            </a:p>
          </p:txBody>
        </p:sp>
        <p:sp>
          <p:nvSpPr>
            <p:cNvPr id="177" name="任意多边形: 形状 42"/>
            <p:cNvSpPr/>
            <p:nvPr/>
          </p:nvSpPr>
          <p:spPr>
            <a:xfrm>
              <a:off x="1778661" y="509396"/>
              <a:ext cx="47732" cy="74150"/>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grpFill/>
            <a:ln w="9525" cap="flat">
              <a:noFill/>
              <a:prstDash val="solid"/>
              <a:miter/>
            </a:ln>
          </p:spPr>
          <p:txBody>
            <a:bodyPr rtlCol="0" anchor="ctr"/>
            <a:lstStyle/>
            <a:p>
              <a:endParaRPr lang="zh-CN" altLang="en-US" sz="4660"/>
            </a:p>
          </p:txBody>
        </p:sp>
        <p:sp>
          <p:nvSpPr>
            <p:cNvPr id="178" name="任意多边形: 形状 43"/>
            <p:cNvSpPr/>
            <p:nvPr/>
          </p:nvSpPr>
          <p:spPr>
            <a:xfrm>
              <a:off x="1712825" y="596793"/>
              <a:ext cx="70920" cy="285610"/>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grpFill/>
            <a:ln w="9525" cap="flat">
              <a:noFill/>
              <a:prstDash val="solid"/>
              <a:miter/>
            </a:ln>
          </p:spPr>
          <p:txBody>
            <a:bodyPr rtlCol="0" anchor="ctr"/>
            <a:lstStyle/>
            <a:p>
              <a:endParaRPr lang="zh-CN" altLang="en-US" sz="4660"/>
            </a:p>
          </p:txBody>
        </p:sp>
        <p:sp>
          <p:nvSpPr>
            <p:cNvPr id="179" name="任意多边形: 形状 44"/>
            <p:cNvSpPr/>
            <p:nvPr/>
          </p:nvSpPr>
          <p:spPr>
            <a:xfrm>
              <a:off x="1816823" y="412551"/>
              <a:ext cx="267365" cy="314434"/>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grpFill/>
            <a:ln w="9525" cap="flat">
              <a:noFill/>
              <a:prstDash val="solid"/>
              <a:miter/>
            </a:ln>
          </p:spPr>
          <p:txBody>
            <a:bodyPr rtlCol="0" anchor="ctr"/>
            <a:lstStyle/>
            <a:p>
              <a:endParaRPr lang="zh-CN" altLang="en-US" sz="4660"/>
            </a:p>
          </p:txBody>
        </p:sp>
        <p:sp>
          <p:nvSpPr>
            <p:cNvPr id="180" name="任意多边形: 形状 45"/>
            <p:cNvSpPr/>
            <p:nvPr/>
          </p:nvSpPr>
          <p:spPr>
            <a:xfrm>
              <a:off x="2058889" y="548054"/>
              <a:ext cx="162543" cy="125617"/>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grpFill/>
            <a:ln w="9525" cap="flat">
              <a:noFill/>
              <a:prstDash val="solid"/>
              <a:miter/>
            </a:ln>
          </p:spPr>
          <p:txBody>
            <a:bodyPr rtlCol="0" anchor="ctr"/>
            <a:lstStyle/>
            <a:p>
              <a:endParaRPr lang="zh-CN" altLang="en-US" sz="4660"/>
            </a:p>
          </p:txBody>
        </p:sp>
        <p:sp>
          <p:nvSpPr>
            <p:cNvPr id="181" name="任意多边形: 形状 46"/>
            <p:cNvSpPr/>
            <p:nvPr/>
          </p:nvSpPr>
          <p:spPr>
            <a:xfrm>
              <a:off x="1896127" y="674600"/>
              <a:ext cx="198165" cy="192827"/>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grpFill/>
            <a:ln w="9525" cap="flat">
              <a:noFill/>
              <a:prstDash val="solid"/>
              <a:miter/>
            </a:ln>
          </p:spPr>
          <p:txBody>
            <a:bodyPr rtlCol="0" anchor="ctr"/>
            <a:lstStyle/>
            <a:p>
              <a:endParaRPr lang="zh-CN" altLang="en-US" sz="4660"/>
            </a:p>
          </p:txBody>
        </p:sp>
        <p:sp>
          <p:nvSpPr>
            <p:cNvPr id="182" name="任意多边形: 形状 47"/>
            <p:cNvSpPr/>
            <p:nvPr/>
          </p:nvSpPr>
          <p:spPr>
            <a:xfrm>
              <a:off x="2343313" y="454476"/>
              <a:ext cx="252558" cy="385955"/>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grpFill/>
            <a:ln w="9525" cap="flat">
              <a:noFill/>
              <a:prstDash val="solid"/>
              <a:miter/>
            </a:ln>
          </p:spPr>
          <p:txBody>
            <a:bodyPr rtlCol="0" anchor="ctr"/>
            <a:lstStyle/>
            <a:p>
              <a:endParaRPr lang="zh-CN" altLang="en-US" sz="4660"/>
            </a:p>
          </p:txBody>
        </p:sp>
        <p:sp>
          <p:nvSpPr>
            <p:cNvPr id="183" name="任意多边形: 形状 48"/>
            <p:cNvSpPr/>
            <p:nvPr/>
          </p:nvSpPr>
          <p:spPr>
            <a:xfrm>
              <a:off x="2538391" y="719947"/>
              <a:ext cx="85501" cy="98192"/>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grpFill/>
            <a:ln w="9525" cap="flat">
              <a:noFill/>
              <a:prstDash val="solid"/>
              <a:miter/>
            </a:ln>
          </p:spPr>
          <p:txBody>
            <a:bodyPr rtlCol="0" anchor="ctr"/>
            <a:lstStyle/>
            <a:p>
              <a:endParaRPr lang="zh-CN" altLang="en-US" sz="4660"/>
            </a:p>
          </p:txBody>
        </p:sp>
        <p:sp>
          <p:nvSpPr>
            <p:cNvPr id="184" name="任意多边形: 形状 49"/>
            <p:cNvSpPr/>
            <p:nvPr/>
          </p:nvSpPr>
          <p:spPr>
            <a:xfrm>
              <a:off x="2814162" y="411879"/>
              <a:ext cx="332048" cy="266107"/>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grpFill/>
            <a:ln w="9525" cap="flat">
              <a:noFill/>
              <a:prstDash val="solid"/>
              <a:miter/>
            </a:ln>
          </p:spPr>
          <p:txBody>
            <a:bodyPr rtlCol="0" anchor="ctr"/>
            <a:lstStyle/>
            <a:p>
              <a:endParaRPr lang="zh-CN" altLang="en-US" sz="4660"/>
            </a:p>
          </p:txBody>
        </p:sp>
        <p:sp>
          <p:nvSpPr>
            <p:cNvPr id="185" name="任意多边形: 形状 50"/>
            <p:cNvSpPr/>
            <p:nvPr/>
          </p:nvSpPr>
          <p:spPr>
            <a:xfrm>
              <a:off x="2879436" y="635946"/>
              <a:ext cx="209112" cy="251874"/>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grpFill/>
            <a:ln w="9525" cap="flat">
              <a:noFill/>
              <a:prstDash val="solid"/>
              <a:miter/>
            </a:ln>
          </p:spPr>
          <p:txBody>
            <a:bodyPr rtlCol="0" anchor="ctr"/>
            <a:lstStyle/>
            <a:p>
              <a:endParaRPr lang="zh-CN" altLang="en-US" sz="4660"/>
            </a:p>
          </p:txBody>
        </p:sp>
        <p:sp>
          <p:nvSpPr>
            <p:cNvPr id="186" name="任意多边形: 形状 51"/>
            <p:cNvSpPr/>
            <p:nvPr/>
          </p:nvSpPr>
          <p:spPr>
            <a:xfrm>
              <a:off x="1266436" y="922798"/>
              <a:ext cx="1944776" cy="142785"/>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grpFill/>
            <a:ln w="9525" cap="flat">
              <a:noFill/>
              <a:prstDash val="solid"/>
              <a:miter/>
            </a:ln>
          </p:spPr>
          <p:txBody>
            <a:bodyPr rtlCol="0" anchor="ctr"/>
            <a:lstStyle/>
            <a:p>
              <a:endParaRPr lang="zh-CN" altLang="en-US" sz="4660"/>
            </a:p>
          </p:txBody>
        </p:sp>
        <p:grpSp>
          <p:nvGrpSpPr>
            <p:cNvPr id="187" name="组合 186"/>
            <p:cNvGrpSpPr/>
            <p:nvPr userDrawn="1"/>
          </p:nvGrpSpPr>
          <p:grpSpPr>
            <a:xfrm>
              <a:off x="379770" y="423727"/>
              <a:ext cx="688163" cy="690631"/>
              <a:chOff x="328612" y="441034"/>
              <a:chExt cx="688163" cy="672677"/>
            </a:xfrm>
            <a:grpFill/>
          </p:grpSpPr>
          <p:sp>
            <p:nvSpPr>
              <p:cNvPr id="188" name="任意多边形: 形状 53"/>
              <p:cNvSpPr/>
              <p:nvPr/>
            </p:nvSpPr>
            <p:spPr>
              <a:xfrm>
                <a:off x="427553" y="569673"/>
                <a:ext cx="53056" cy="57168"/>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189" name="任意多边形: 形状 54"/>
              <p:cNvSpPr/>
              <p:nvPr/>
            </p:nvSpPr>
            <p:spPr>
              <a:xfrm>
                <a:off x="444372" y="587726"/>
                <a:ext cx="8161" cy="8756"/>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190" name="任意多边形: 形状 55"/>
              <p:cNvSpPr/>
              <p:nvPr/>
            </p:nvSpPr>
            <p:spPr>
              <a:xfrm>
                <a:off x="450126" y="595259"/>
                <a:ext cx="16326" cy="14897"/>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191" name="任意多边形: 形状 56"/>
              <p:cNvSpPr/>
              <p:nvPr/>
            </p:nvSpPr>
            <p:spPr>
              <a:xfrm>
                <a:off x="574563" y="484642"/>
                <a:ext cx="8436" cy="796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192" name="任意多边形: 形状 57"/>
              <p:cNvSpPr/>
              <p:nvPr/>
            </p:nvSpPr>
            <p:spPr>
              <a:xfrm>
                <a:off x="575216" y="494223"/>
                <a:ext cx="5950" cy="9995"/>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193" name="任意多边形: 形状 58"/>
              <p:cNvSpPr/>
              <p:nvPr/>
            </p:nvSpPr>
            <p:spPr>
              <a:xfrm>
                <a:off x="575499" y="506465"/>
                <a:ext cx="10657" cy="36454"/>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194" name="任意多边形: 形状 59"/>
              <p:cNvSpPr/>
              <p:nvPr/>
            </p:nvSpPr>
            <p:spPr>
              <a:xfrm>
                <a:off x="586805" y="472695"/>
                <a:ext cx="31628" cy="47163"/>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195" name="任意多边形: 形状 60"/>
              <p:cNvSpPr/>
              <p:nvPr/>
            </p:nvSpPr>
            <p:spPr>
              <a:xfrm>
                <a:off x="613371" y="484648"/>
                <a:ext cx="23802" cy="1286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196" name="任意多边形: 形状 61"/>
              <p:cNvSpPr/>
              <p:nvPr/>
            </p:nvSpPr>
            <p:spPr>
              <a:xfrm>
                <a:off x="599340" y="502942"/>
                <a:ext cx="26533" cy="26468"/>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197" name="任意多边形: 形状 62"/>
              <p:cNvSpPr/>
              <p:nvPr/>
            </p:nvSpPr>
            <p:spPr>
              <a:xfrm>
                <a:off x="750648" y="493083"/>
                <a:ext cx="37548" cy="4128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198" name="任意多边形: 形状 63"/>
              <p:cNvSpPr/>
              <p:nvPr/>
            </p:nvSpPr>
            <p:spPr>
              <a:xfrm>
                <a:off x="774625" y="526754"/>
                <a:ext cx="10387" cy="15002"/>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199" name="任意多边形: 形状 64"/>
              <p:cNvSpPr/>
              <p:nvPr/>
            </p:nvSpPr>
            <p:spPr>
              <a:xfrm>
                <a:off x="881408" y="576580"/>
                <a:ext cx="51035" cy="39582"/>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200" name="任意多边形: 形状 65"/>
              <p:cNvSpPr/>
              <p:nvPr/>
            </p:nvSpPr>
            <p:spPr>
              <a:xfrm>
                <a:off x="873048" y="601870"/>
                <a:ext cx="33268" cy="24608"/>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201" name="任意多边形: 形状 66"/>
              <p:cNvSpPr/>
              <p:nvPr/>
            </p:nvSpPr>
            <p:spPr>
              <a:xfrm>
                <a:off x="328612" y="441034"/>
                <a:ext cx="688163" cy="672677"/>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202" name="任意多边形: 形状 67"/>
              <p:cNvSpPr/>
              <p:nvPr/>
            </p:nvSpPr>
            <p:spPr>
              <a:xfrm>
                <a:off x="361151" y="764872"/>
                <a:ext cx="625002" cy="31925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203" name="任意多边形: 形状 68"/>
              <p:cNvSpPr/>
              <p:nvPr/>
            </p:nvSpPr>
            <p:spPr>
              <a:xfrm>
                <a:off x="596389" y="585834"/>
                <a:ext cx="22095" cy="35279"/>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204" name="任意多边形: 形状 69"/>
              <p:cNvSpPr/>
              <p:nvPr/>
            </p:nvSpPr>
            <p:spPr>
              <a:xfrm>
                <a:off x="636561" y="578700"/>
                <a:ext cx="25655" cy="36513"/>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205" name="任意多边形: 形状 70"/>
              <p:cNvSpPr/>
              <p:nvPr/>
            </p:nvSpPr>
            <p:spPr>
              <a:xfrm>
                <a:off x="687007" y="578844"/>
                <a:ext cx="24947" cy="36342"/>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206" name="任意多边形: 形状 71"/>
              <p:cNvSpPr/>
              <p:nvPr/>
            </p:nvSpPr>
            <p:spPr>
              <a:xfrm>
                <a:off x="730810" y="584723"/>
                <a:ext cx="29768" cy="3639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gr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合 5"/>
          <p:cNvGrpSpPr/>
          <p:nvPr userDrawn="1"/>
        </p:nvGrpSpPr>
        <p:grpSpPr>
          <a:xfrm rot="20480146">
            <a:off x="535278" y="108840"/>
            <a:ext cx="6384314" cy="6382800"/>
            <a:chOff x="1337912" y="7055318"/>
            <a:chExt cx="4273616" cy="4273616"/>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8" name="椭圆 7"/>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1"/>
          <p:cNvSpPr>
            <a:spLocks noGrp="1"/>
          </p:cNvSpPr>
          <p:nvPr>
            <p:ph type="ctrTitle" hasCustomPrompt="1"/>
          </p:nvPr>
        </p:nvSpPr>
        <p:spPr>
          <a:xfrm>
            <a:off x="2319951" y="2435212"/>
            <a:ext cx="2779055" cy="744720"/>
          </a:xfrm>
        </p:spPr>
        <p:txBody>
          <a:bodyPr anchor="b">
            <a:noAutofit/>
          </a:bodyPr>
          <a:lstStyle>
            <a:lvl1pPr algn="ctr">
              <a:defRPr sz="4800" b="1">
                <a:latin typeface="宋体" panose="02010600030101010101" pitchFamily="2" charset="-122"/>
                <a:ea typeface="宋体" panose="02010600030101010101" pitchFamily="2" charset="-122"/>
              </a:defRPr>
            </a:lvl1pPr>
          </a:lstStyle>
          <a:p>
            <a:r>
              <a:rPr lang="zh-CN" altLang="en-US" dirty="0"/>
              <a:t>恳请指正</a:t>
            </a:r>
          </a:p>
        </p:txBody>
      </p:sp>
      <p:sp>
        <p:nvSpPr>
          <p:cNvPr id="13" name="任意多边形 25"/>
          <p:cNvSpPr/>
          <p:nvPr userDrawn="1"/>
        </p:nvSpPr>
        <p:spPr>
          <a:xfrm rot="10800000">
            <a:off x="3673780" y="1045029"/>
            <a:ext cx="7680017" cy="5097354"/>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rgbClr val="22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副标题 2"/>
          <p:cNvSpPr>
            <a:spLocks noGrp="1"/>
          </p:cNvSpPr>
          <p:nvPr>
            <p:ph type="subTitle" idx="1" hasCustomPrompt="1"/>
          </p:nvPr>
        </p:nvSpPr>
        <p:spPr>
          <a:xfrm>
            <a:off x="2775770" y="4093363"/>
            <a:ext cx="1903332" cy="321250"/>
          </a:xfrm>
        </p:spPr>
        <p:txBody>
          <a:bodyPr>
            <a:normAutofit/>
          </a:bodyPr>
          <a:lstStyle>
            <a:lvl1pPr marL="0" indent="0" algn="ctr">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5" name="文本占位符 14"/>
          <p:cNvSpPr>
            <a:spLocks noGrp="1"/>
          </p:cNvSpPr>
          <p:nvPr>
            <p:ph type="body" sz="quarter" idx="13" hasCustomPrompt="1"/>
          </p:nvPr>
        </p:nvSpPr>
        <p:spPr>
          <a:xfrm>
            <a:off x="2777578" y="4483738"/>
            <a:ext cx="1901985" cy="328639"/>
          </a:xfrm>
        </p:spPr>
        <p:txBody>
          <a:bodyPr/>
          <a:lstStyle>
            <a:lvl1pPr marL="0" indent="0" algn="ctr">
              <a:buNone/>
              <a:defRPr sz="1500" b="0"/>
            </a:lvl1pPr>
          </a:lstStyle>
          <a:p>
            <a:pPr lvl="0"/>
            <a:r>
              <a:rPr lang="zh-CN" altLang="en-US" dirty="0"/>
              <a:t>单击此处编辑单位或日期</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lumMod val="95000"/>
          </a:schemeClr>
        </a:solidFill>
        <a:effectLst/>
      </p:bgPr>
    </p:bg>
    <p:spTree>
      <p:nvGrpSpPr>
        <p:cNvPr id="1" name=""/>
        <p:cNvGrpSpPr/>
        <p:nvPr/>
      </p:nvGrpSpPr>
      <p:grpSpPr>
        <a:xfrm>
          <a:off x="0" y="0"/>
          <a:ext cx="0" cy="0"/>
          <a:chOff x="0" y="0"/>
          <a:chExt cx="0" cy="0"/>
        </a:xfrm>
      </p:grpSpPr>
      <p:grpSp>
        <p:nvGrpSpPr>
          <p:cNvPr id="9" name="组合 8"/>
          <p:cNvGrpSpPr/>
          <p:nvPr userDrawn="1"/>
        </p:nvGrpSpPr>
        <p:grpSpPr>
          <a:xfrm>
            <a:off x="379770" y="411879"/>
            <a:ext cx="2332618" cy="578721"/>
            <a:chOff x="379770" y="411879"/>
            <a:chExt cx="2831442" cy="702479"/>
          </a:xfrm>
          <a:solidFill>
            <a:schemeClr val="accent1">
              <a:lumMod val="50000"/>
            </a:schemeClr>
          </a:solidFill>
        </p:grpSpPr>
        <p:sp>
          <p:nvSpPr>
            <p:cNvPr id="66" name="任意多边形: 形状 38"/>
            <p:cNvSpPr/>
            <p:nvPr/>
          </p:nvSpPr>
          <p:spPr>
            <a:xfrm>
              <a:off x="1260609" y="467883"/>
              <a:ext cx="297622" cy="383243"/>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grpFill/>
            <a:ln w="9525" cap="flat">
              <a:noFill/>
              <a:prstDash val="solid"/>
              <a:miter/>
            </a:ln>
          </p:spPr>
          <p:txBody>
            <a:bodyPr rtlCol="0" anchor="ctr"/>
            <a:lstStyle/>
            <a:p>
              <a:endParaRPr lang="zh-CN" altLang="en-US" sz="4660"/>
            </a:p>
          </p:txBody>
        </p:sp>
        <p:sp>
          <p:nvSpPr>
            <p:cNvPr id="67" name="任意多边形: 形状 39"/>
            <p:cNvSpPr/>
            <p:nvPr/>
          </p:nvSpPr>
          <p:spPr>
            <a:xfrm>
              <a:off x="1361129" y="575885"/>
              <a:ext cx="71531" cy="33585"/>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grpFill/>
            <a:ln w="9525" cap="flat">
              <a:noFill/>
              <a:prstDash val="solid"/>
              <a:miter/>
            </a:ln>
          </p:spPr>
          <p:txBody>
            <a:bodyPr rtlCol="0" anchor="ctr"/>
            <a:lstStyle/>
            <a:p>
              <a:endParaRPr lang="zh-CN" altLang="en-US" sz="4660"/>
            </a:p>
          </p:txBody>
        </p:sp>
        <p:sp>
          <p:nvSpPr>
            <p:cNvPr id="68" name="任意多边形: 形状 40"/>
            <p:cNvSpPr/>
            <p:nvPr/>
          </p:nvSpPr>
          <p:spPr>
            <a:xfrm>
              <a:off x="1328171" y="656229"/>
              <a:ext cx="133011" cy="94504"/>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grpFill/>
            <a:ln w="9525" cap="flat">
              <a:noFill/>
              <a:prstDash val="solid"/>
              <a:miter/>
            </a:ln>
          </p:spPr>
          <p:txBody>
            <a:bodyPr rtlCol="0" anchor="ctr"/>
            <a:lstStyle/>
            <a:p>
              <a:endParaRPr lang="zh-CN" altLang="en-US" sz="4660"/>
            </a:p>
          </p:txBody>
        </p:sp>
        <p:sp>
          <p:nvSpPr>
            <p:cNvPr id="69" name="任意多边形: 形状 41"/>
            <p:cNvSpPr/>
            <p:nvPr/>
          </p:nvSpPr>
          <p:spPr>
            <a:xfrm>
              <a:off x="1804586" y="443029"/>
              <a:ext cx="51085" cy="66816"/>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grpFill/>
            <a:ln w="9525" cap="flat">
              <a:noFill/>
              <a:prstDash val="solid"/>
              <a:miter/>
            </a:ln>
          </p:spPr>
          <p:txBody>
            <a:bodyPr rtlCol="0" anchor="ctr"/>
            <a:lstStyle/>
            <a:p>
              <a:endParaRPr lang="zh-CN" altLang="en-US" sz="4660"/>
            </a:p>
          </p:txBody>
        </p:sp>
        <p:sp>
          <p:nvSpPr>
            <p:cNvPr id="70" name="任意多边形: 形状 42"/>
            <p:cNvSpPr/>
            <p:nvPr/>
          </p:nvSpPr>
          <p:spPr>
            <a:xfrm>
              <a:off x="1778661" y="509396"/>
              <a:ext cx="47732" cy="74150"/>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grpFill/>
            <a:ln w="9525" cap="flat">
              <a:noFill/>
              <a:prstDash val="solid"/>
              <a:miter/>
            </a:ln>
          </p:spPr>
          <p:txBody>
            <a:bodyPr rtlCol="0" anchor="ctr"/>
            <a:lstStyle/>
            <a:p>
              <a:endParaRPr lang="zh-CN" altLang="en-US" sz="4660"/>
            </a:p>
          </p:txBody>
        </p:sp>
        <p:sp>
          <p:nvSpPr>
            <p:cNvPr id="71" name="任意多边形: 形状 43"/>
            <p:cNvSpPr/>
            <p:nvPr/>
          </p:nvSpPr>
          <p:spPr>
            <a:xfrm>
              <a:off x="1712825" y="596793"/>
              <a:ext cx="70920" cy="285610"/>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grpFill/>
            <a:ln w="9525" cap="flat">
              <a:noFill/>
              <a:prstDash val="solid"/>
              <a:miter/>
            </a:ln>
          </p:spPr>
          <p:txBody>
            <a:bodyPr rtlCol="0" anchor="ctr"/>
            <a:lstStyle/>
            <a:p>
              <a:endParaRPr lang="zh-CN" altLang="en-US" sz="4660"/>
            </a:p>
          </p:txBody>
        </p:sp>
        <p:sp>
          <p:nvSpPr>
            <p:cNvPr id="72" name="任意多边形: 形状 44"/>
            <p:cNvSpPr/>
            <p:nvPr/>
          </p:nvSpPr>
          <p:spPr>
            <a:xfrm>
              <a:off x="1816823" y="412551"/>
              <a:ext cx="267365" cy="314434"/>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grpFill/>
            <a:ln w="9525" cap="flat">
              <a:noFill/>
              <a:prstDash val="solid"/>
              <a:miter/>
            </a:ln>
          </p:spPr>
          <p:txBody>
            <a:bodyPr rtlCol="0" anchor="ctr"/>
            <a:lstStyle/>
            <a:p>
              <a:endParaRPr lang="zh-CN" altLang="en-US" sz="4660"/>
            </a:p>
          </p:txBody>
        </p:sp>
        <p:sp>
          <p:nvSpPr>
            <p:cNvPr id="73" name="任意多边形: 形状 45"/>
            <p:cNvSpPr/>
            <p:nvPr/>
          </p:nvSpPr>
          <p:spPr>
            <a:xfrm>
              <a:off x="2058889" y="548054"/>
              <a:ext cx="162543" cy="125617"/>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grpFill/>
            <a:ln w="9525" cap="flat">
              <a:noFill/>
              <a:prstDash val="solid"/>
              <a:miter/>
            </a:ln>
          </p:spPr>
          <p:txBody>
            <a:bodyPr rtlCol="0" anchor="ctr"/>
            <a:lstStyle/>
            <a:p>
              <a:endParaRPr lang="zh-CN" altLang="en-US" sz="4660"/>
            </a:p>
          </p:txBody>
        </p:sp>
        <p:sp>
          <p:nvSpPr>
            <p:cNvPr id="74" name="任意多边形: 形状 46"/>
            <p:cNvSpPr/>
            <p:nvPr/>
          </p:nvSpPr>
          <p:spPr>
            <a:xfrm>
              <a:off x="1896127" y="674600"/>
              <a:ext cx="198165" cy="192827"/>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grpFill/>
            <a:ln w="9525" cap="flat">
              <a:noFill/>
              <a:prstDash val="solid"/>
              <a:miter/>
            </a:ln>
          </p:spPr>
          <p:txBody>
            <a:bodyPr rtlCol="0" anchor="ctr"/>
            <a:lstStyle/>
            <a:p>
              <a:endParaRPr lang="zh-CN" altLang="en-US" sz="4660"/>
            </a:p>
          </p:txBody>
        </p:sp>
        <p:sp>
          <p:nvSpPr>
            <p:cNvPr id="75" name="任意多边形: 形状 47"/>
            <p:cNvSpPr/>
            <p:nvPr/>
          </p:nvSpPr>
          <p:spPr>
            <a:xfrm>
              <a:off x="2343313" y="454476"/>
              <a:ext cx="252558" cy="385955"/>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grpFill/>
            <a:ln w="9525" cap="flat">
              <a:noFill/>
              <a:prstDash val="solid"/>
              <a:miter/>
            </a:ln>
          </p:spPr>
          <p:txBody>
            <a:bodyPr rtlCol="0" anchor="ctr"/>
            <a:lstStyle/>
            <a:p>
              <a:endParaRPr lang="zh-CN" altLang="en-US" sz="4660"/>
            </a:p>
          </p:txBody>
        </p:sp>
        <p:sp>
          <p:nvSpPr>
            <p:cNvPr id="76" name="任意多边形: 形状 48"/>
            <p:cNvSpPr/>
            <p:nvPr/>
          </p:nvSpPr>
          <p:spPr>
            <a:xfrm>
              <a:off x="2538391" y="719947"/>
              <a:ext cx="85501" cy="98192"/>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grpFill/>
            <a:ln w="9525" cap="flat">
              <a:noFill/>
              <a:prstDash val="solid"/>
              <a:miter/>
            </a:ln>
          </p:spPr>
          <p:txBody>
            <a:bodyPr rtlCol="0" anchor="ctr"/>
            <a:lstStyle/>
            <a:p>
              <a:endParaRPr lang="zh-CN" altLang="en-US" sz="4660"/>
            </a:p>
          </p:txBody>
        </p:sp>
        <p:sp>
          <p:nvSpPr>
            <p:cNvPr id="77" name="任意多边形: 形状 49"/>
            <p:cNvSpPr/>
            <p:nvPr/>
          </p:nvSpPr>
          <p:spPr>
            <a:xfrm>
              <a:off x="2814162" y="411879"/>
              <a:ext cx="332048" cy="266107"/>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grpFill/>
            <a:ln w="9525" cap="flat">
              <a:noFill/>
              <a:prstDash val="solid"/>
              <a:miter/>
            </a:ln>
          </p:spPr>
          <p:txBody>
            <a:bodyPr rtlCol="0" anchor="ctr"/>
            <a:lstStyle/>
            <a:p>
              <a:endParaRPr lang="zh-CN" altLang="en-US" sz="4660"/>
            </a:p>
          </p:txBody>
        </p:sp>
        <p:sp>
          <p:nvSpPr>
            <p:cNvPr id="78" name="任意多边形: 形状 50"/>
            <p:cNvSpPr/>
            <p:nvPr/>
          </p:nvSpPr>
          <p:spPr>
            <a:xfrm>
              <a:off x="2879436" y="635946"/>
              <a:ext cx="209112" cy="251874"/>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grpFill/>
            <a:ln w="9525" cap="flat">
              <a:noFill/>
              <a:prstDash val="solid"/>
              <a:miter/>
            </a:ln>
          </p:spPr>
          <p:txBody>
            <a:bodyPr rtlCol="0" anchor="ctr"/>
            <a:lstStyle/>
            <a:p>
              <a:endParaRPr lang="zh-CN" altLang="en-US" sz="4660"/>
            </a:p>
          </p:txBody>
        </p:sp>
        <p:sp>
          <p:nvSpPr>
            <p:cNvPr id="79" name="任意多边形: 形状 51"/>
            <p:cNvSpPr/>
            <p:nvPr/>
          </p:nvSpPr>
          <p:spPr>
            <a:xfrm>
              <a:off x="1266436" y="922798"/>
              <a:ext cx="1944776" cy="142785"/>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grpFill/>
            <a:ln w="9525" cap="flat">
              <a:noFill/>
              <a:prstDash val="solid"/>
              <a:miter/>
            </a:ln>
          </p:spPr>
          <p:txBody>
            <a:bodyPr rtlCol="0" anchor="ctr"/>
            <a:lstStyle/>
            <a:p>
              <a:endParaRPr lang="zh-CN" altLang="en-US" sz="4660"/>
            </a:p>
          </p:txBody>
        </p:sp>
        <p:grpSp>
          <p:nvGrpSpPr>
            <p:cNvPr id="7" name="组合 6"/>
            <p:cNvGrpSpPr/>
            <p:nvPr userDrawn="1"/>
          </p:nvGrpSpPr>
          <p:grpSpPr>
            <a:xfrm>
              <a:off x="379770" y="423727"/>
              <a:ext cx="688163" cy="690631"/>
              <a:chOff x="328612" y="441034"/>
              <a:chExt cx="688163" cy="672677"/>
            </a:xfrm>
            <a:grpFill/>
          </p:grpSpPr>
          <p:sp>
            <p:nvSpPr>
              <p:cNvPr id="81" name="任意多边形: 形状 53"/>
              <p:cNvSpPr/>
              <p:nvPr/>
            </p:nvSpPr>
            <p:spPr>
              <a:xfrm>
                <a:off x="427553" y="569673"/>
                <a:ext cx="53056" cy="57168"/>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82" name="任意多边形: 形状 54"/>
              <p:cNvSpPr/>
              <p:nvPr/>
            </p:nvSpPr>
            <p:spPr>
              <a:xfrm>
                <a:off x="444372" y="587726"/>
                <a:ext cx="8161" cy="8756"/>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83" name="任意多边形: 形状 55"/>
              <p:cNvSpPr/>
              <p:nvPr/>
            </p:nvSpPr>
            <p:spPr>
              <a:xfrm>
                <a:off x="450126" y="595259"/>
                <a:ext cx="16326" cy="14897"/>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84" name="任意多边形: 形状 56"/>
              <p:cNvSpPr/>
              <p:nvPr/>
            </p:nvSpPr>
            <p:spPr>
              <a:xfrm>
                <a:off x="574563" y="484642"/>
                <a:ext cx="8436" cy="796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85" name="任意多边形: 形状 57"/>
              <p:cNvSpPr/>
              <p:nvPr/>
            </p:nvSpPr>
            <p:spPr>
              <a:xfrm>
                <a:off x="575216" y="494223"/>
                <a:ext cx="5950" cy="9995"/>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86" name="任意多边形: 形状 58"/>
              <p:cNvSpPr/>
              <p:nvPr/>
            </p:nvSpPr>
            <p:spPr>
              <a:xfrm>
                <a:off x="575499" y="506465"/>
                <a:ext cx="10657" cy="36454"/>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87" name="任意多边形: 形状 59"/>
              <p:cNvSpPr/>
              <p:nvPr/>
            </p:nvSpPr>
            <p:spPr>
              <a:xfrm>
                <a:off x="586805" y="472695"/>
                <a:ext cx="31628" cy="47163"/>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88" name="任意多边形: 形状 60"/>
              <p:cNvSpPr/>
              <p:nvPr/>
            </p:nvSpPr>
            <p:spPr>
              <a:xfrm>
                <a:off x="613371" y="484648"/>
                <a:ext cx="23802" cy="1286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89" name="任意多边形: 形状 61"/>
              <p:cNvSpPr/>
              <p:nvPr/>
            </p:nvSpPr>
            <p:spPr>
              <a:xfrm>
                <a:off x="599340" y="502942"/>
                <a:ext cx="26533" cy="26468"/>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90" name="任意多边形: 形状 62"/>
              <p:cNvSpPr/>
              <p:nvPr/>
            </p:nvSpPr>
            <p:spPr>
              <a:xfrm>
                <a:off x="750648" y="493083"/>
                <a:ext cx="37548" cy="4128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91" name="任意多边形: 形状 63"/>
              <p:cNvSpPr/>
              <p:nvPr/>
            </p:nvSpPr>
            <p:spPr>
              <a:xfrm>
                <a:off x="774625" y="526754"/>
                <a:ext cx="10387" cy="15002"/>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92" name="任意多边形: 形状 64"/>
              <p:cNvSpPr/>
              <p:nvPr/>
            </p:nvSpPr>
            <p:spPr>
              <a:xfrm>
                <a:off x="881408" y="576580"/>
                <a:ext cx="51035" cy="39582"/>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93" name="任意多边形: 形状 65"/>
              <p:cNvSpPr/>
              <p:nvPr/>
            </p:nvSpPr>
            <p:spPr>
              <a:xfrm>
                <a:off x="873048" y="601870"/>
                <a:ext cx="33268" cy="24608"/>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94" name="任意多边形: 形状 66"/>
              <p:cNvSpPr/>
              <p:nvPr/>
            </p:nvSpPr>
            <p:spPr>
              <a:xfrm>
                <a:off x="328612" y="441034"/>
                <a:ext cx="688163" cy="672677"/>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95" name="任意多边形: 形状 67"/>
              <p:cNvSpPr/>
              <p:nvPr/>
            </p:nvSpPr>
            <p:spPr>
              <a:xfrm>
                <a:off x="361151" y="764872"/>
                <a:ext cx="625002" cy="31925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96" name="任意多边形: 形状 68"/>
              <p:cNvSpPr/>
              <p:nvPr/>
            </p:nvSpPr>
            <p:spPr>
              <a:xfrm>
                <a:off x="596389" y="585834"/>
                <a:ext cx="22095" cy="35279"/>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97" name="任意多边形: 形状 69"/>
              <p:cNvSpPr/>
              <p:nvPr/>
            </p:nvSpPr>
            <p:spPr>
              <a:xfrm>
                <a:off x="636561" y="578700"/>
                <a:ext cx="25655" cy="36513"/>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98" name="任意多边形: 形状 70"/>
              <p:cNvSpPr/>
              <p:nvPr/>
            </p:nvSpPr>
            <p:spPr>
              <a:xfrm>
                <a:off x="687007" y="578844"/>
                <a:ext cx="24947" cy="36342"/>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99" name="任意多边形: 形状 71"/>
              <p:cNvSpPr/>
              <p:nvPr/>
            </p:nvSpPr>
            <p:spPr>
              <a:xfrm>
                <a:off x="730810" y="584723"/>
                <a:ext cx="29768" cy="3639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grpSp>
      <p:grpSp>
        <p:nvGrpSpPr>
          <p:cNvPr id="243" name="组合 242"/>
          <p:cNvGrpSpPr/>
          <p:nvPr userDrawn="1"/>
        </p:nvGrpSpPr>
        <p:grpSpPr>
          <a:xfrm>
            <a:off x="2416768" y="3809763"/>
            <a:ext cx="7358464" cy="2699894"/>
            <a:chOff x="675908" y="693106"/>
            <a:chExt cx="9053516" cy="3321826"/>
          </a:xfrm>
        </p:grpSpPr>
        <p:sp>
          <p:nvSpPr>
            <p:cNvPr id="244" name="文本框 243"/>
            <p:cNvSpPr txBox="1"/>
            <p:nvPr/>
          </p:nvSpPr>
          <p:spPr>
            <a:xfrm>
              <a:off x="675908" y="693106"/>
              <a:ext cx="2769328" cy="3321826"/>
            </a:xfrm>
            <a:prstGeom prst="rect">
              <a:avLst/>
            </a:prstGeom>
            <a:noFill/>
          </p:spPr>
          <p:txBody>
            <a:bodyPr wrap="none" rtlCol="0">
              <a:prstTxWarp prst="textPlain">
                <a:avLst/>
              </a:prstTxWarp>
              <a:spAutoFit/>
            </a:bodyPr>
            <a:lstStyle/>
            <a:p>
              <a:r>
                <a:rPr lang="en-US" altLang="zh-CN" sz="9600" dirty="0">
                  <a:solidFill>
                    <a:schemeClr val="accent1">
                      <a:alpha val="33000"/>
                    </a:schemeClr>
                  </a:solidFill>
                  <a:latin typeface="Impact" panose="020B0806030902050204" pitchFamily="34" charset="0"/>
                </a:rPr>
                <a:t>2</a:t>
              </a:r>
              <a:endParaRPr lang="zh-CN" altLang="en-US" sz="9600" dirty="0">
                <a:solidFill>
                  <a:schemeClr val="accent1">
                    <a:alpha val="33000"/>
                  </a:schemeClr>
                </a:solidFill>
                <a:latin typeface="Impact" panose="020B0806030902050204" pitchFamily="34" charset="0"/>
              </a:endParaRPr>
            </a:p>
          </p:txBody>
        </p:sp>
        <p:sp>
          <p:nvSpPr>
            <p:cNvPr id="245" name="文本框 244"/>
            <p:cNvSpPr txBox="1"/>
            <p:nvPr/>
          </p:nvSpPr>
          <p:spPr>
            <a:xfrm>
              <a:off x="2770637" y="693106"/>
              <a:ext cx="2769328" cy="3321826"/>
            </a:xfrm>
            <a:prstGeom prst="rect">
              <a:avLst/>
            </a:prstGeom>
            <a:noFill/>
          </p:spPr>
          <p:txBody>
            <a:bodyPr wrap="none" rtlCol="0">
              <a:prstTxWarp prst="textPlain">
                <a:avLst/>
              </a:prstTxWarp>
              <a:spAutoFit/>
            </a:bodyPr>
            <a:lstStyle/>
            <a:p>
              <a:r>
                <a:rPr lang="en-US" altLang="zh-CN" sz="9600" dirty="0">
                  <a:solidFill>
                    <a:schemeClr val="accent1">
                      <a:alpha val="33000"/>
                    </a:schemeClr>
                  </a:solidFill>
                  <a:latin typeface="Impact" panose="020B0806030902050204" pitchFamily="34" charset="0"/>
                </a:rPr>
                <a:t>0</a:t>
              </a:r>
              <a:endParaRPr lang="zh-CN" altLang="en-US" sz="9600" dirty="0">
                <a:solidFill>
                  <a:schemeClr val="accent1">
                    <a:alpha val="33000"/>
                  </a:schemeClr>
                </a:solidFill>
                <a:latin typeface="Impact" panose="020B0806030902050204" pitchFamily="34" charset="0"/>
              </a:endParaRPr>
            </a:p>
          </p:txBody>
        </p:sp>
        <p:sp>
          <p:nvSpPr>
            <p:cNvPr id="246" name="文本框 245"/>
            <p:cNvSpPr txBox="1"/>
            <p:nvPr/>
          </p:nvSpPr>
          <p:spPr>
            <a:xfrm>
              <a:off x="4511824" y="693106"/>
              <a:ext cx="2769328" cy="3321826"/>
            </a:xfrm>
            <a:prstGeom prst="rect">
              <a:avLst/>
            </a:prstGeom>
            <a:noFill/>
          </p:spPr>
          <p:txBody>
            <a:bodyPr wrap="none" rtlCol="0">
              <a:prstTxWarp prst="textPlain">
                <a:avLst/>
              </a:prstTxWarp>
              <a:spAutoFit/>
            </a:bodyPr>
            <a:lstStyle/>
            <a:p>
              <a:r>
                <a:rPr lang="en-US" altLang="zh-CN" sz="9600" dirty="0">
                  <a:solidFill>
                    <a:schemeClr val="accent1">
                      <a:alpha val="33000"/>
                    </a:schemeClr>
                  </a:solidFill>
                  <a:latin typeface="Impact" panose="020B0806030902050204" pitchFamily="34" charset="0"/>
                </a:rPr>
                <a:t>2</a:t>
              </a:r>
              <a:endParaRPr lang="zh-CN" altLang="en-US" sz="9600" dirty="0">
                <a:solidFill>
                  <a:schemeClr val="accent1">
                    <a:alpha val="33000"/>
                  </a:schemeClr>
                </a:solidFill>
                <a:latin typeface="Impact" panose="020B0806030902050204" pitchFamily="34" charset="0"/>
              </a:endParaRPr>
            </a:p>
          </p:txBody>
        </p:sp>
        <p:sp>
          <p:nvSpPr>
            <p:cNvPr id="247" name="文本框 246"/>
            <p:cNvSpPr txBox="1"/>
            <p:nvPr/>
          </p:nvSpPr>
          <p:spPr>
            <a:xfrm>
              <a:off x="6960096" y="693106"/>
              <a:ext cx="2769328" cy="3321826"/>
            </a:xfrm>
            <a:prstGeom prst="rect">
              <a:avLst/>
            </a:prstGeom>
            <a:noFill/>
          </p:spPr>
          <p:txBody>
            <a:bodyPr wrap="none" rtlCol="0">
              <a:prstTxWarp prst="textPlain">
                <a:avLst/>
              </a:prstTxWarp>
              <a:spAutoFit/>
            </a:bodyPr>
            <a:lstStyle/>
            <a:p>
              <a:r>
                <a:rPr lang="en-US" altLang="zh-CN" sz="9600" dirty="0">
                  <a:solidFill>
                    <a:schemeClr val="accent1">
                      <a:alpha val="33000"/>
                    </a:schemeClr>
                  </a:solidFill>
                  <a:latin typeface="Impact" panose="020B0806030902050204" pitchFamily="34" charset="0"/>
                </a:rPr>
                <a:t>1</a:t>
              </a:r>
              <a:endParaRPr lang="zh-CN" altLang="en-US" sz="9600" dirty="0">
                <a:solidFill>
                  <a:schemeClr val="accent1">
                    <a:alpha val="33000"/>
                  </a:schemeClr>
                </a:solidFill>
                <a:latin typeface="Impact" panose="020B0806030902050204" pitchFamily="34" charset="0"/>
              </a:endParaRPr>
            </a:p>
          </p:txBody>
        </p:sp>
      </p:grpSp>
      <p:sp>
        <p:nvSpPr>
          <p:cNvPr id="249" name="Freeform 5"/>
          <p:cNvSpPr/>
          <p:nvPr/>
        </p:nvSpPr>
        <p:spPr bwMode="auto">
          <a:xfrm>
            <a:off x="6162782" y="5122187"/>
            <a:ext cx="1118349" cy="1227991"/>
          </a:xfrm>
          <a:custGeom>
            <a:avLst/>
            <a:gdLst>
              <a:gd name="T0" fmla="*/ 244 w 479"/>
              <a:gd name="T1" fmla="*/ 12 h 525"/>
              <a:gd name="T2" fmla="*/ 33 w 479"/>
              <a:gd name="T3" fmla="*/ 121 h 525"/>
              <a:gd name="T4" fmla="*/ 12 w 479"/>
              <a:gd name="T5" fmla="*/ 186 h 525"/>
              <a:gd name="T6" fmla="*/ 15 w 479"/>
              <a:gd name="T7" fmla="*/ 191 h 525"/>
              <a:gd name="T8" fmla="*/ 32 w 479"/>
              <a:gd name="T9" fmla="*/ 225 h 525"/>
              <a:gd name="T10" fmla="*/ 150 w 479"/>
              <a:gd name="T11" fmla="*/ 453 h 525"/>
              <a:gd name="T12" fmla="*/ 167 w 479"/>
              <a:gd name="T13" fmla="*/ 487 h 525"/>
              <a:gd name="T14" fmla="*/ 170 w 479"/>
              <a:gd name="T15" fmla="*/ 492 h 525"/>
              <a:gd name="T16" fmla="*/ 235 w 479"/>
              <a:gd name="T17" fmla="*/ 513 h 525"/>
              <a:gd name="T18" fmla="*/ 446 w 479"/>
              <a:gd name="T19" fmla="*/ 404 h 525"/>
              <a:gd name="T20" fmla="*/ 467 w 479"/>
              <a:gd name="T21" fmla="*/ 339 h 525"/>
              <a:gd name="T22" fmla="*/ 464 w 479"/>
              <a:gd name="T23" fmla="*/ 334 h 525"/>
              <a:gd name="T24" fmla="*/ 447 w 479"/>
              <a:gd name="T25" fmla="*/ 300 h 525"/>
              <a:gd name="T26" fmla="*/ 329 w 479"/>
              <a:gd name="T27" fmla="*/ 72 h 525"/>
              <a:gd name="T28" fmla="*/ 312 w 479"/>
              <a:gd name="T29" fmla="*/ 38 h 525"/>
              <a:gd name="T30" fmla="*/ 309 w 479"/>
              <a:gd name="T31" fmla="*/ 33 h 525"/>
              <a:gd name="T32" fmla="*/ 244 w 479"/>
              <a:gd name="T33" fmla="*/ 12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9" h="525">
                <a:moveTo>
                  <a:pt x="244" y="12"/>
                </a:moveTo>
                <a:cubicBezTo>
                  <a:pt x="33" y="121"/>
                  <a:pt x="33" y="121"/>
                  <a:pt x="33" y="121"/>
                </a:cubicBezTo>
                <a:cubicBezTo>
                  <a:pt x="9" y="133"/>
                  <a:pt x="0" y="162"/>
                  <a:pt x="12" y="186"/>
                </a:cubicBezTo>
                <a:cubicBezTo>
                  <a:pt x="15" y="191"/>
                  <a:pt x="15" y="191"/>
                  <a:pt x="15" y="191"/>
                </a:cubicBezTo>
                <a:cubicBezTo>
                  <a:pt x="32" y="225"/>
                  <a:pt x="32" y="225"/>
                  <a:pt x="32" y="225"/>
                </a:cubicBezTo>
                <a:cubicBezTo>
                  <a:pt x="150" y="453"/>
                  <a:pt x="150" y="453"/>
                  <a:pt x="150" y="453"/>
                </a:cubicBezTo>
                <a:cubicBezTo>
                  <a:pt x="167" y="487"/>
                  <a:pt x="167" y="487"/>
                  <a:pt x="167" y="487"/>
                </a:cubicBezTo>
                <a:cubicBezTo>
                  <a:pt x="170" y="492"/>
                  <a:pt x="170" y="492"/>
                  <a:pt x="170" y="492"/>
                </a:cubicBezTo>
                <a:cubicBezTo>
                  <a:pt x="182" y="516"/>
                  <a:pt x="211" y="525"/>
                  <a:pt x="235" y="513"/>
                </a:cubicBezTo>
                <a:cubicBezTo>
                  <a:pt x="446" y="404"/>
                  <a:pt x="446" y="404"/>
                  <a:pt x="446" y="404"/>
                </a:cubicBezTo>
                <a:cubicBezTo>
                  <a:pt x="470" y="392"/>
                  <a:pt x="479" y="363"/>
                  <a:pt x="467" y="339"/>
                </a:cubicBezTo>
                <a:cubicBezTo>
                  <a:pt x="464" y="334"/>
                  <a:pt x="464" y="334"/>
                  <a:pt x="464" y="334"/>
                </a:cubicBezTo>
                <a:cubicBezTo>
                  <a:pt x="447" y="300"/>
                  <a:pt x="447" y="300"/>
                  <a:pt x="447" y="300"/>
                </a:cubicBezTo>
                <a:cubicBezTo>
                  <a:pt x="329" y="72"/>
                  <a:pt x="329" y="72"/>
                  <a:pt x="329" y="72"/>
                </a:cubicBezTo>
                <a:cubicBezTo>
                  <a:pt x="312" y="38"/>
                  <a:pt x="312" y="38"/>
                  <a:pt x="312" y="38"/>
                </a:cubicBezTo>
                <a:cubicBezTo>
                  <a:pt x="309" y="33"/>
                  <a:pt x="309" y="33"/>
                  <a:pt x="309" y="33"/>
                </a:cubicBezTo>
                <a:cubicBezTo>
                  <a:pt x="297" y="10"/>
                  <a:pt x="268" y="0"/>
                  <a:pt x="244"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0" name="Freeform 6"/>
          <p:cNvSpPr/>
          <p:nvPr/>
        </p:nvSpPr>
        <p:spPr bwMode="auto">
          <a:xfrm>
            <a:off x="6122912" y="5044440"/>
            <a:ext cx="1158219" cy="1305737"/>
          </a:xfrm>
          <a:custGeom>
            <a:avLst/>
            <a:gdLst>
              <a:gd name="T0" fmla="*/ 244 w 496"/>
              <a:gd name="T1" fmla="*/ 12 h 558"/>
              <a:gd name="T2" fmla="*/ 33 w 496"/>
              <a:gd name="T3" fmla="*/ 121 h 558"/>
              <a:gd name="T4" fmla="*/ 12 w 496"/>
              <a:gd name="T5" fmla="*/ 186 h 558"/>
              <a:gd name="T6" fmla="*/ 187 w 496"/>
              <a:gd name="T7" fmla="*/ 525 h 558"/>
              <a:gd name="T8" fmla="*/ 252 w 496"/>
              <a:gd name="T9" fmla="*/ 546 h 558"/>
              <a:gd name="T10" fmla="*/ 463 w 496"/>
              <a:gd name="T11" fmla="*/ 437 h 558"/>
              <a:gd name="T12" fmla="*/ 484 w 496"/>
              <a:gd name="T13" fmla="*/ 372 h 558"/>
              <a:gd name="T14" fmla="*/ 309 w 496"/>
              <a:gd name="T15" fmla="*/ 33 h 558"/>
              <a:gd name="T16" fmla="*/ 244 w 496"/>
              <a:gd name="T17" fmla="*/ 12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558">
                <a:moveTo>
                  <a:pt x="244" y="12"/>
                </a:moveTo>
                <a:cubicBezTo>
                  <a:pt x="33" y="121"/>
                  <a:pt x="33" y="121"/>
                  <a:pt x="33" y="121"/>
                </a:cubicBezTo>
                <a:cubicBezTo>
                  <a:pt x="9" y="133"/>
                  <a:pt x="0" y="162"/>
                  <a:pt x="12" y="186"/>
                </a:cubicBezTo>
                <a:cubicBezTo>
                  <a:pt x="187" y="525"/>
                  <a:pt x="187" y="525"/>
                  <a:pt x="187" y="525"/>
                </a:cubicBezTo>
                <a:cubicBezTo>
                  <a:pt x="199" y="549"/>
                  <a:pt x="228" y="558"/>
                  <a:pt x="252" y="546"/>
                </a:cubicBezTo>
                <a:cubicBezTo>
                  <a:pt x="463" y="437"/>
                  <a:pt x="463" y="437"/>
                  <a:pt x="463" y="437"/>
                </a:cubicBezTo>
                <a:cubicBezTo>
                  <a:pt x="487" y="425"/>
                  <a:pt x="496" y="396"/>
                  <a:pt x="484" y="372"/>
                </a:cubicBezTo>
                <a:cubicBezTo>
                  <a:pt x="309" y="33"/>
                  <a:pt x="309" y="33"/>
                  <a:pt x="309" y="33"/>
                </a:cubicBezTo>
                <a:cubicBezTo>
                  <a:pt x="297" y="9"/>
                  <a:pt x="268" y="0"/>
                  <a:pt x="244" y="12"/>
                </a:cubicBez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1" name="Freeform 7"/>
          <p:cNvSpPr/>
          <p:nvPr/>
        </p:nvSpPr>
        <p:spPr bwMode="auto">
          <a:xfrm>
            <a:off x="6196670" y="5209901"/>
            <a:ext cx="1010701" cy="970831"/>
          </a:xfrm>
          <a:custGeom>
            <a:avLst/>
            <a:gdLst>
              <a:gd name="T0" fmla="*/ 507 w 507"/>
              <a:gd name="T1" fmla="*/ 308 h 487"/>
              <a:gd name="T2" fmla="*/ 159 w 507"/>
              <a:gd name="T3" fmla="*/ 487 h 487"/>
              <a:gd name="T4" fmla="*/ 0 w 507"/>
              <a:gd name="T5" fmla="*/ 180 h 487"/>
              <a:gd name="T6" fmla="*/ 348 w 507"/>
              <a:gd name="T7" fmla="*/ 0 h 487"/>
              <a:gd name="T8" fmla="*/ 507 w 507"/>
              <a:gd name="T9" fmla="*/ 308 h 487"/>
            </a:gdLst>
            <a:ahLst/>
            <a:cxnLst>
              <a:cxn ang="0">
                <a:pos x="T0" y="T1"/>
              </a:cxn>
              <a:cxn ang="0">
                <a:pos x="T2" y="T3"/>
              </a:cxn>
              <a:cxn ang="0">
                <a:pos x="T4" y="T5"/>
              </a:cxn>
              <a:cxn ang="0">
                <a:pos x="T6" y="T7"/>
              </a:cxn>
              <a:cxn ang="0">
                <a:pos x="T8" y="T9"/>
              </a:cxn>
            </a:cxnLst>
            <a:rect l="0" t="0" r="r" b="b"/>
            <a:pathLst>
              <a:path w="507" h="487">
                <a:moveTo>
                  <a:pt x="507" y="308"/>
                </a:moveTo>
                <a:lnTo>
                  <a:pt x="159" y="487"/>
                </a:lnTo>
                <a:lnTo>
                  <a:pt x="0" y="180"/>
                </a:lnTo>
                <a:lnTo>
                  <a:pt x="348" y="0"/>
                </a:lnTo>
                <a:lnTo>
                  <a:pt x="507" y="308"/>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52" name="Freeform 8"/>
          <p:cNvSpPr/>
          <p:nvPr/>
        </p:nvSpPr>
        <p:spPr bwMode="auto">
          <a:xfrm>
            <a:off x="6842562" y="6043180"/>
            <a:ext cx="105656" cy="107649"/>
          </a:xfrm>
          <a:custGeom>
            <a:avLst/>
            <a:gdLst>
              <a:gd name="T0" fmla="*/ 5 w 45"/>
              <a:gd name="T1" fmla="*/ 32 h 46"/>
              <a:gd name="T2" fmla="*/ 14 w 45"/>
              <a:gd name="T3" fmla="*/ 5 h 46"/>
              <a:gd name="T4" fmla="*/ 40 w 45"/>
              <a:gd name="T5" fmla="*/ 14 h 46"/>
              <a:gd name="T6" fmla="*/ 32 w 45"/>
              <a:gd name="T7" fmla="*/ 41 h 46"/>
              <a:gd name="T8" fmla="*/ 5 w 45"/>
              <a:gd name="T9" fmla="*/ 32 h 46"/>
            </a:gdLst>
            <a:ahLst/>
            <a:cxnLst>
              <a:cxn ang="0">
                <a:pos x="T0" y="T1"/>
              </a:cxn>
              <a:cxn ang="0">
                <a:pos x="T2" y="T3"/>
              </a:cxn>
              <a:cxn ang="0">
                <a:pos x="T4" y="T5"/>
              </a:cxn>
              <a:cxn ang="0">
                <a:pos x="T6" y="T7"/>
              </a:cxn>
              <a:cxn ang="0">
                <a:pos x="T8" y="T9"/>
              </a:cxn>
            </a:cxnLst>
            <a:rect l="0" t="0" r="r" b="b"/>
            <a:pathLst>
              <a:path w="45" h="46">
                <a:moveTo>
                  <a:pt x="5" y="32"/>
                </a:moveTo>
                <a:cubicBezTo>
                  <a:pt x="0" y="22"/>
                  <a:pt x="4" y="10"/>
                  <a:pt x="14" y="5"/>
                </a:cubicBezTo>
                <a:cubicBezTo>
                  <a:pt x="23" y="0"/>
                  <a:pt x="35" y="4"/>
                  <a:pt x="40" y="14"/>
                </a:cubicBezTo>
                <a:cubicBezTo>
                  <a:pt x="45" y="24"/>
                  <a:pt x="42" y="36"/>
                  <a:pt x="32" y="41"/>
                </a:cubicBezTo>
                <a:cubicBezTo>
                  <a:pt x="22" y="46"/>
                  <a:pt x="10" y="42"/>
                  <a:pt x="5" y="32"/>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53" name="Freeform 9"/>
          <p:cNvSpPr/>
          <p:nvPr/>
        </p:nvSpPr>
        <p:spPr bwMode="auto">
          <a:xfrm>
            <a:off x="6645207" y="5160063"/>
            <a:ext cx="65786" cy="61799"/>
          </a:xfrm>
          <a:custGeom>
            <a:avLst/>
            <a:gdLst>
              <a:gd name="T0" fmla="*/ 3 w 28"/>
              <a:gd name="T1" fmla="*/ 19 h 27"/>
              <a:gd name="T2" fmla="*/ 9 w 28"/>
              <a:gd name="T3" fmla="*/ 3 h 27"/>
              <a:gd name="T4" fmla="*/ 25 w 28"/>
              <a:gd name="T5" fmla="*/ 8 h 27"/>
              <a:gd name="T6" fmla="*/ 19 w 28"/>
              <a:gd name="T7" fmla="*/ 24 h 27"/>
              <a:gd name="T8" fmla="*/ 3 w 28"/>
              <a:gd name="T9" fmla="*/ 19 h 27"/>
            </a:gdLst>
            <a:ahLst/>
            <a:cxnLst>
              <a:cxn ang="0">
                <a:pos x="T0" y="T1"/>
              </a:cxn>
              <a:cxn ang="0">
                <a:pos x="T2" y="T3"/>
              </a:cxn>
              <a:cxn ang="0">
                <a:pos x="T4" y="T5"/>
              </a:cxn>
              <a:cxn ang="0">
                <a:pos x="T6" y="T7"/>
              </a:cxn>
              <a:cxn ang="0">
                <a:pos x="T8" y="T9"/>
              </a:cxn>
            </a:cxnLst>
            <a:rect l="0" t="0" r="r" b="b"/>
            <a:pathLst>
              <a:path w="28" h="27">
                <a:moveTo>
                  <a:pt x="3" y="19"/>
                </a:moveTo>
                <a:cubicBezTo>
                  <a:pt x="0" y="13"/>
                  <a:pt x="3" y="6"/>
                  <a:pt x="9" y="3"/>
                </a:cubicBezTo>
                <a:cubicBezTo>
                  <a:pt x="14" y="0"/>
                  <a:pt x="22" y="2"/>
                  <a:pt x="25" y="8"/>
                </a:cubicBezTo>
                <a:cubicBezTo>
                  <a:pt x="28" y="14"/>
                  <a:pt x="25" y="21"/>
                  <a:pt x="19" y="24"/>
                </a:cubicBezTo>
                <a:cubicBezTo>
                  <a:pt x="14" y="27"/>
                  <a:pt x="6" y="25"/>
                  <a:pt x="3" y="19"/>
                </a:cubicBezTo>
                <a:close/>
              </a:path>
            </a:pathLst>
          </a:custGeom>
          <a:solidFill>
            <a:srgbClr val="3333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0"/>
          <p:cNvSpPr/>
          <p:nvPr/>
        </p:nvSpPr>
        <p:spPr bwMode="auto">
          <a:xfrm>
            <a:off x="6342196" y="5201927"/>
            <a:ext cx="281083" cy="181408"/>
          </a:xfrm>
          <a:custGeom>
            <a:avLst/>
            <a:gdLst>
              <a:gd name="T0" fmla="*/ 110 w 120"/>
              <a:gd name="T1" fmla="*/ 30 h 78"/>
              <a:gd name="T2" fmla="*/ 23 w 120"/>
              <a:gd name="T3" fmla="*/ 75 h 78"/>
              <a:gd name="T4" fmla="*/ 3 w 120"/>
              <a:gd name="T5" fmla="*/ 68 h 78"/>
              <a:gd name="T6" fmla="*/ 3 w 120"/>
              <a:gd name="T7" fmla="*/ 68 h 78"/>
              <a:gd name="T8" fmla="*/ 10 w 120"/>
              <a:gd name="T9" fmla="*/ 48 h 78"/>
              <a:gd name="T10" fmla="*/ 96 w 120"/>
              <a:gd name="T11" fmla="*/ 4 h 78"/>
              <a:gd name="T12" fmla="*/ 116 w 120"/>
              <a:gd name="T13" fmla="*/ 10 h 78"/>
              <a:gd name="T14" fmla="*/ 116 w 120"/>
              <a:gd name="T15" fmla="*/ 10 h 78"/>
              <a:gd name="T16" fmla="*/ 110 w 120"/>
              <a:gd name="T17" fmla="*/ 3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8">
                <a:moveTo>
                  <a:pt x="110" y="30"/>
                </a:moveTo>
                <a:cubicBezTo>
                  <a:pt x="23" y="75"/>
                  <a:pt x="23" y="75"/>
                  <a:pt x="23" y="75"/>
                </a:cubicBezTo>
                <a:cubicBezTo>
                  <a:pt x="16" y="78"/>
                  <a:pt x="7" y="75"/>
                  <a:pt x="3" y="68"/>
                </a:cubicBezTo>
                <a:cubicBezTo>
                  <a:pt x="3" y="68"/>
                  <a:pt x="3" y="68"/>
                  <a:pt x="3" y="68"/>
                </a:cubicBezTo>
                <a:cubicBezTo>
                  <a:pt x="0" y="61"/>
                  <a:pt x="2" y="52"/>
                  <a:pt x="10" y="48"/>
                </a:cubicBezTo>
                <a:cubicBezTo>
                  <a:pt x="96" y="4"/>
                  <a:pt x="96" y="4"/>
                  <a:pt x="96" y="4"/>
                </a:cubicBezTo>
                <a:cubicBezTo>
                  <a:pt x="104" y="0"/>
                  <a:pt x="112" y="3"/>
                  <a:pt x="116" y="10"/>
                </a:cubicBezTo>
                <a:cubicBezTo>
                  <a:pt x="116" y="10"/>
                  <a:pt x="116" y="10"/>
                  <a:pt x="116" y="10"/>
                </a:cubicBezTo>
                <a:cubicBezTo>
                  <a:pt x="120" y="17"/>
                  <a:pt x="117" y="26"/>
                  <a:pt x="110" y="30"/>
                </a:cubicBezTo>
                <a:close/>
              </a:path>
            </a:pathLst>
          </a:custGeom>
          <a:solidFill>
            <a:srgbClr val="3333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Rectangle 11"/>
          <p:cNvSpPr>
            <a:spLocks noChangeArrowheads="1"/>
          </p:cNvSpPr>
          <p:nvPr/>
        </p:nvSpPr>
        <p:spPr bwMode="auto">
          <a:xfrm rot="19920000">
            <a:off x="6501675" y="5465068"/>
            <a:ext cx="458503" cy="3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700" b="0" i="0" u="none" strike="noStrike" cap="none" normalizeH="0" baseline="0">
                <a:ln>
                  <a:noFill/>
                </a:ln>
                <a:solidFill>
                  <a:srgbClr val="8F959E"/>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6" name="Freeform 12"/>
          <p:cNvSpPr/>
          <p:nvPr/>
        </p:nvSpPr>
        <p:spPr bwMode="auto">
          <a:xfrm>
            <a:off x="6902366" y="5215881"/>
            <a:ext cx="79740" cy="95688"/>
          </a:xfrm>
          <a:custGeom>
            <a:avLst/>
            <a:gdLst>
              <a:gd name="T0" fmla="*/ 40 w 40"/>
              <a:gd name="T1" fmla="*/ 39 h 48"/>
              <a:gd name="T2" fmla="*/ 20 w 40"/>
              <a:gd name="T3" fmla="*/ 48 h 48"/>
              <a:gd name="T4" fmla="*/ 0 w 40"/>
              <a:gd name="T5" fmla="*/ 10 h 48"/>
              <a:gd name="T6" fmla="*/ 20 w 40"/>
              <a:gd name="T7" fmla="*/ 0 h 48"/>
              <a:gd name="T8" fmla="*/ 40 w 40"/>
              <a:gd name="T9" fmla="*/ 39 h 48"/>
            </a:gdLst>
            <a:ahLst/>
            <a:cxnLst>
              <a:cxn ang="0">
                <a:pos x="T0" y="T1"/>
              </a:cxn>
              <a:cxn ang="0">
                <a:pos x="T2" y="T3"/>
              </a:cxn>
              <a:cxn ang="0">
                <a:pos x="T4" y="T5"/>
              </a:cxn>
              <a:cxn ang="0">
                <a:pos x="T6" y="T7"/>
              </a:cxn>
              <a:cxn ang="0">
                <a:pos x="T8" y="T9"/>
              </a:cxn>
            </a:cxnLst>
            <a:rect l="0" t="0" r="r" b="b"/>
            <a:pathLst>
              <a:path w="40" h="48">
                <a:moveTo>
                  <a:pt x="40" y="39"/>
                </a:moveTo>
                <a:lnTo>
                  <a:pt x="20" y="48"/>
                </a:lnTo>
                <a:lnTo>
                  <a:pt x="0" y="10"/>
                </a:lnTo>
                <a:lnTo>
                  <a:pt x="20" y="0"/>
                </a:lnTo>
                <a:lnTo>
                  <a:pt x="40" y="39"/>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57" name="Freeform 13"/>
          <p:cNvSpPr/>
          <p:nvPr/>
        </p:nvSpPr>
        <p:spPr bwMode="auto">
          <a:xfrm>
            <a:off x="6966158" y="5339477"/>
            <a:ext cx="79740" cy="95688"/>
          </a:xfrm>
          <a:custGeom>
            <a:avLst/>
            <a:gdLst>
              <a:gd name="T0" fmla="*/ 40 w 40"/>
              <a:gd name="T1" fmla="*/ 38 h 48"/>
              <a:gd name="T2" fmla="*/ 20 w 40"/>
              <a:gd name="T3" fmla="*/ 48 h 48"/>
              <a:gd name="T4" fmla="*/ 0 w 40"/>
              <a:gd name="T5" fmla="*/ 9 h 48"/>
              <a:gd name="T6" fmla="*/ 20 w 40"/>
              <a:gd name="T7" fmla="*/ 0 h 48"/>
              <a:gd name="T8" fmla="*/ 40 w 40"/>
              <a:gd name="T9" fmla="*/ 38 h 48"/>
            </a:gdLst>
            <a:ahLst/>
            <a:cxnLst>
              <a:cxn ang="0">
                <a:pos x="T0" y="T1"/>
              </a:cxn>
              <a:cxn ang="0">
                <a:pos x="T2" y="T3"/>
              </a:cxn>
              <a:cxn ang="0">
                <a:pos x="T4" y="T5"/>
              </a:cxn>
              <a:cxn ang="0">
                <a:pos x="T6" y="T7"/>
              </a:cxn>
              <a:cxn ang="0">
                <a:pos x="T8" y="T9"/>
              </a:cxn>
            </a:cxnLst>
            <a:rect l="0" t="0" r="r" b="b"/>
            <a:pathLst>
              <a:path w="40" h="48">
                <a:moveTo>
                  <a:pt x="40" y="38"/>
                </a:moveTo>
                <a:lnTo>
                  <a:pt x="20" y="48"/>
                </a:lnTo>
                <a:lnTo>
                  <a:pt x="0" y="9"/>
                </a:lnTo>
                <a:lnTo>
                  <a:pt x="20" y="0"/>
                </a:lnTo>
                <a:lnTo>
                  <a:pt x="40" y="38"/>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58" name="Freeform 14"/>
          <p:cNvSpPr/>
          <p:nvPr/>
        </p:nvSpPr>
        <p:spPr bwMode="auto">
          <a:xfrm>
            <a:off x="6386053" y="6013277"/>
            <a:ext cx="77747" cy="95688"/>
          </a:xfrm>
          <a:custGeom>
            <a:avLst/>
            <a:gdLst>
              <a:gd name="T0" fmla="*/ 39 w 39"/>
              <a:gd name="T1" fmla="*/ 37 h 48"/>
              <a:gd name="T2" fmla="*/ 20 w 39"/>
              <a:gd name="T3" fmla="*/ 48 h 48"/>
              <a:gd name="T4" fmla="*/ 0 w 39"/>
              <a:gd name="T5" fmla="*/ 9 h 48"/>
              <a:gd name="T6" fmla="*/ 20 w 39"/>
              <a:gd name="T7" fmla="*/ 0 h 48"/>
              <a:gd name="T8" fmla="*/ 39 w 39"/>
              <a:gd name="T9" fmla="*/ 37 h 48"/>
            </a:gdLst>
            <a:ahLst/>
            <a:cxnLst>
              <a:cxn ang="0">
                <a:pos x="T0" y="T1"/>
              </a:cxn>
              <a:cxn ang="0">
                <a:pos x="T2" y="T3"/>
              </a:cxn>
              <a:cxn ang="0">
                <a:pos x="T4" y="T5"/>
              </a:cxn>
              <a:cxn ang="0">
                <a:pos x="T6" y="T7"/>
              </a:cxn>
              <a:cxn ang="0">
                <a:pos x="T8" y="T9"/>
              </a:cxn>
            </a:cxnLst>
            <a:rect l="0" t="0" r="r" b="b"/>
            <a:pathLst>
              <a:path w="39" h="48">
                <a:moveTo>
                  <a:pt x="39" y="37"/>
                </a:moveTo>
                <a:lnTo>
                  <a:pt x="20" y="48"/>
                </a:lnTo>
                <a:lnTo>
                  <a:pt x="0" y="9"/>
                </a:lnTo>
                <a:lnTo>
                  <a:pt x="20" y="0"/>
                </a:lnTo>
                <a:lnTo>
                  <a:pt x="39" y="37"/>
                </a:lnTo>
                <a:close/>
              </a:path>
            </a:pathLst>
          </a:custGeom>
          <a:solidFill>
            <a:srgbClr val="8F959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59" name="Freeform 15"/>
          <p:cNvSpPr/>
          <p:nvPr/>
        </p:nvSpPr>
        <p:spPr bwMode="auto">
          <a:xfrm>
            <a:off x="4378606" y="6063115"/>
            <a:ext cx="428601" cy="344875"/>
          </a:xfrm>
          <a:custGeom>
            <a:avLst/>
            <a:gdLst>
              <a:gd name="T0" fmla="*/ 90 w 184"/>
              <a:gd name="T1" fmla="*/ 143 h 148"/>
              <a:gd name="T2" fmla="*/ 54 w 184"/>
              <a:gd name="T3" fmla="*/ 137 h 148"/>
              <a:gd name="T4" fmla="*/ 6 w 184"/>
              <a:gd name="T5" fmla="*/ 68 h 148"/>
              <a:gd name="T6" fmla="*/ 10 w 184"/>
              <a:gd name="T7" fmla="*/ 44 h 148"/>
              <a:gd name="T8" fmla="*/ 38 w 184"/>
              <a:gd name="T9" fmla="*/ 12 h 148"/>
              <a:gd name="T10" fmla="*/ 53 w 184"/>
              <a:gd name="T11" fmla="*/ 8 h 148"/>
              <a:gd name="T12" fmla="*/ 132 w 184"/>
              <a:gd name="T13" fmla="*/ 14 h 148"/>
              <a:gd name="T14" fmla="*/ 155 w 184"/>
              <a:gd name="T15" fmla="*/ 25 h 148"/>
              <a:gd name="T16" fmla="*/ 175 w 184"/>
              <a:gd name="T17" fmla="*/ 77 h 148"/>
              <a:gd name="T18" fmla="*/ 164 w 184"/>
              <a:gd name="T19" fmla="*/ 102 h 148"/>
              <a:gd name="T20" fmla="*/ 90 w 184"/>
              <a:gd name="T21" fmla="*/ 14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148">
                <a:moveTo>
                  <a:pt x="90" y="143"/>
                </a:moveTo>
                <a:cubicBezTo>
                  <a:pt x="54" y="137"/>
                  <a:pt x="54" y="137"/>
                  <a:pt x="54" y="137"/>
                </a:cubicBezTo>
                <a:cubicBezTo>
                  <a:pt x="22" y="131"/>
                  <a:pt x="0" y="100"/>
                  <a:pt x="6" y="68"/>
                </a:cubicBezTo>
                <a:cubicBezTo>
                  <a:pt x="10" y="44"/>
                  <a:pt x="10" y="44"/>
                  <a:pt x="10" y="44"/>
                </a:cubicBezTo>
                <a:cubicBezTo>
                  <a:pt x="12" y="29"/>
                  <a:pt x="23" y="17"/>
                  <a:pt x="38" y="12"/>
                </a:cubicBezTo>
                <a:cubicBezTo>
                  <a:pt x="53" y="8"/>
                  <a:pt x="53" y="8"/>
                  <a:pt x="53" y="8"/>
                </a:cubicBezTo>
                <a:cubicBezTo>
                  <a:pt x="79" y="0"/>
                  <a:pt x="107" y="3"/>
                  <a:pt x="132" y="14"/>
                </a:cubicBezTo>
                <a:cubicBezTo>
                  <a:pt x="155" y="25"/>
                  <a:pt x="155" y="25"/>
                  <a:pt x="155" y="25"/>
                </a:cubicBezTo>
                <a:cubicBezTo>
                  <a:pt x="175" y="34"/>
                  <a:pt x="184" y="57"/>
                  <a:pt x="175" y="77"/>
                </a:cubicBezTo>
                <a:cubicBezTo>
                  <a:pt x="164" y="102"/>
                  <a:pt x="164" y="102"/>
                  <a:pt x="164" y="102"/>
                </a:cubicBezTo>
                <a:cubicBezTo>
                  <a:pt x="152" y="132"/>
                  <a:pt x="121" y="148"/>
                  <a:pt x="90" y="143"/>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60" name="Line 16"/>
          <p:cNvSpPr>
            <a:spLocks noChangeShapeType="1"/>
          </p:cNvSpPr>
          <p:nvPr/>
        </p:nvSpPr>
        <p:spPr bwMode="auto">
          <a:xfrm flipH="1" flipV="1">
            <a:off x="4324783" y="6150829"/>
            <a:ext cx="75753" cy="13955"/>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1" name="Freeform 17"/>
          <p:cNvSpPr/>
          <p:nvPr/>
        </p:nvSpPr>
        <p:spPr bwMode="auto">
          <a:xfrm>
            <a:off x="4936784" y="6158803"/>
            <a:ext cx="398698" cy="350854"/>
          </a:xfrm>
          <a:custGeom>
            <a:avLst/>
            <a:gdLst>
              <a:gd name="T0" fmla="*/ 60 w 171"/>
              <a:gd name="T1" fmla="*/ 138 h 150"/>
              <a:gd name="T2" fmla="*/ 96 w 171"/>
              <a:gd name="T3" fmla="*/ 144 h 150"/>
              <a:gd name="T4" fmla="*/ 165 w 171"/>
              <a:gd name="T5" fmla="*/ 95 h 150"/>
              <a:gd name="T6" fmla="*/ 169 w 171"/>
              <a:gd name="T7" fmla="*/ 71 h 150"/>
              <a:gd name="T8" fmla="*/ 153 w 171"/>
              <a:gd name="T9" fmla="*/ 32 h 150"/>
              <a:gd name="T10" fmla="*/ 140 w 171"/>
              <a:gd name="T11" fmla="*/ 23 h 150"/>
              <a:gd name="T12" fmla="*/ 63 w 171"/>
              <a:gd name="T13" fmla="*/ 2 h 150"/>
              <a:gd name="T14" fmla="*/ 38 w 171"/>
              <a:gd name="T15" fmla="*/ 5 h 150"/>
              <a:gd name="T16" fmla="*/ 2 w 171"/>
              <a:gd name="T17" fmla="*/ 47 h 150"/>
              <a:gd name="T18" fmla="*/ 4 w 171"/>
              <a:gd name="T19" fmla="*/ 75 h 150"/>
              <a:gd name="T20" fmla="*/ 60 w 171"/>
              <a:gd name="T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50">
                <a:moveTo>
                  <a:pt x="60" y="138"/>
                </a:moveTo>
                <a:cubicBezTo>
                  <a:pt x="96" y="144"/>
                  <a:pt x="96" y="144"/>
                  <a:pt x="96" y="144"/>
                </a:cubicBezTo>
                <a:cubicBezTo>
                  <a:pt x="128" y="150"/>
                  <a:pt x="159" y="128"/>
                  <a:pt x="165" y="95"/>
                </a:cubicBezTo>
                <a:cubicBezTo>
                  <a:pt x="169" y="71"/>
                  <a:pt x="169" y="71"/>
                  <a:pt x="169" y="71"/>
                </a:cubicBezTo>
                <a:cubicBezTo>
                  <a:pt x="171" y="56"/>
                  <a:pt x="165" y="41"/>
                  <a:pt x="153" y="32"/>
                </a:cubicBezTo>
                <a:cubicBezTo>
                  <a:pt x="140" y="23"/>
                  <a:pt x="140" y="23"/>
                  <a:pt x="140" y="23"/>
                </a:cubicBezTo>
                <a:cubicBezTo>
                  <a:pt x="118" y="7"/>
                  <a:pt x="90" y="0"/>
                  <a:pt x="63" y="2"/>
                </a:cubicBezTo>
                <a:cubicBezTo>
                  <a:pt x="38" y="5"/>
                  <a:pt x="38" y="5"/>
                  <a:pt x="38" y="5"/>
                </a:cubicBezTo>
                <a:cubicBezTo>
                  <a:pt x="16" y="7"/>
                  <a:pt x="0" y="26"/>
                  <a:pt x="2" y="47"/>
                </a:cubicBezTo>
                <a:cubicBezTo>
                  <a:pt x="4" y="75"/>
                  <a:pt x="4" y="75"/>
                  <a:pt x="4" y="75"/>
                </a:cubicBezTo>
                <a:cubicBezTo>
                  <a:pt x="6" y="107"/>
                  <a:pt x="29" y="133"/>
                  <a:pt x="60" y="138"/>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62" name="Line 18"/>
          <p:cNvSpPr>
            <a:spLocks noChangeShapeType="1"/>
          </p:cNvSpPr>
          <p:nvPr/>
        </p:nvSpPr>
        <p:spPr bwMode="auto">
          <a:xfrm>
            <a:off x="5331495" y="6324262"/>
            <a:ext cx="75753" cy="13955"/>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3" name="Freeform 19"/>
          <p:cNvSpPr/>
          <p:nvPr/>
        </p:nvSpPr>
        <p:spPr bwMode="auto">
          <a:xfrm>
            <a:off x="4791260" y="6120926"/>
            <a:ext cx="155492" cy="87714"/>
          </a:xfrm>
          <a:custGeom>
            <a:avLst/>
            <a:gdLst>
              <a:gd name="T0" fmla="*/ 0 w 67"/>
              <a:gd name="T1" fmla="*/ 26 h 38"/>
              <a:gd name="T2" fmla="*/ 67 w 67"/>
              <a:gd name="T3" fmla="*/ 38 h 38"/>
            </a:gdLst>
            <a:ahLst/>
            <a:cxnLst>
              <a:cxn ang="0">
                <a:pos x="T0" y="T1"/>
              </a:cxn>
              <a:cxn ang="0">
                <a:pos x="T2" y="T3"/>
              </a:cxn>
            </a:cxnLst>
            <a:rect l="0" t="0" r="r" b="b"/>
            <a:pathLst>
              <a:path w="67" h="38">
                <a:moveTo>
                  <a:pt x="0" y="26"/>
                </a:moveTo>
                <a:cubicBezTo>
                  <a:pt x="0" y="26"/>
                  <a:pt x="40" y="0"/>
                  <a:pt x="67" y="38"/>
                </a:cubicBezTo>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4" name="Freeform 20"/>
          <p:cNvSpPr/>
          <p:nvPr/>
        </p:nvSpPr>
        <p:spPr bwMode="auto">
          <a:xfrm>
            <a:off x="4954726" y="6176743"/>
            <a:ext cx="277096" cy="105656"/>
          </a:xfrm>
          <a:custGeom>
            <a:avLst/>
            <a:gdLst>
              <a:gd name="T0" fmla="*/ 1 w 119"/>
              <a:gd name="T1" fmla="*/ 39 h 45"/>
              <a:gd name="T2" fmla="*/ 1 w 119"/>
              <a:gd name="T3" fmla="*/ 44 h 45"/>
              <a:gd name="T4" fmla="*/ 119 w 119"/>
              <a:gd name="T5" fmla="*/ 15 h 45"/>
              <a:gd name="T6" fmla="*/ 84 w 119"/>
              <a:gd name="T7" fmla="*/ 2 h 45"/>
              <a:gd name="T8" fmla="*/ 56 w 119"/>
              <a:gd name="T9" fmla="*/ 1 h 45"/>
              <a:gd name="T10" fmla="*/ 30 w 119"/>
              <a:gd name="T11" fmla="*/ 4 h 45"/>
              <a:gd name="T12" fmla="*/ 1 w 119"/>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119" h="45">
                <a:moveTo>
                  <a:pt x="1" y="39"/>
                </a:moveTo>
                <a:cubicBezTo>
                  <a:pt x="1" y="44"/>
                  <a:pt x="1" y="44"/>
                  <a:pt x="1" y="44"/>
                </a:cubicBezTo>
                <a:cubicBezTo>
                  <a:pt x="48" y="45"/>
                  <a:pt x="91" y="34"/>
                  <a:pt x="119" y="15"/>
                </a:cubicBezTo>
                <a:cubicBezTo>
                  <a:pt x="108" y="9"/>
                  <a:pt x="96" y="5"/>
                  <a:pt x="84" y="2"/>
                </a:cubicBezTo>
                <a:cubicBezTo>
                  <a:pt x="75" y="1"/>
                  <a:pt x="65" y="0"/>
                  <a:pt x="56" y="1"/>
                </a:cubicBezTo>
                <a:cubicBezTo>
                  <a:pt x="30" y="4"/>
                  <a:pt x="30" y="4"/>
                  <a:pt x="30" y="4"/>
                </a:cubicBezTo>
                <a:cubicBezTo>
                  <a:pt x="13" y="6"/>
                  <a:pt x="0" y="21"/>
                  <a:pt x="1"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21"/>
          <p:cNvSpPr/>
          <p:nvPr/>
        </p:nvSpPr>
        <p:spPr bwMode="auto">
          <a:xfrm>
            <a:off x="4522138" y="6081056"/>
            <a:ext cx="267128" cy="165460"/>
          </a:xfrm>
          <a:custGeom>
            <a:avLst/>
            <a:gdLst>
              <a:gd name="T0" fmla="*/ 105 w 114"/>
              <a:gd name="T1" fmla="*/ 71 h 71"/>
              <a:gd name="T2" fmla="*/ 107 w 114"/>
              <a:gd name="T3" fmla="*/ 66 h 71"/>
              <a:gd name="T4" fmla="*/ 90 w 114"/>
              <a:gd name="T5" fmla="*/ 23 h 71"/>
              <a:gd name="T6" fmla="*/ 90 w 114"/>
              <a:gd name="T7" fmla="*/ 23 h 71"/>
              <a:gd name="T8" fmla="*/ 67 w 114"/>
              <a:gd name="T9" fmla="*/ 13 h 71"/>
              <a:gd name="T10" fmla="*/ 0 w 114"/>
              <a:gd name="T11" fmla="*/ 5 h 71"/>
              <a:gd name="T12" fmla="*/ 105 w 114"/>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14" h="71">
                <a:moveTo>
                  <a:pt x="105" y="71"/>
                </a:moveTo>
                <a:cubicBezTo>
                  <a:pt x="107" y="66"/>
                  <a:pt x="107" y="66"/>
                  <a:pt x="107" y="66"/>
                </a:cubicBezTo>
                <a:cubicBezTo>
                  <a:pt x="114" y="50"/>
                  <a:pt x="107" y="31"/>
                  <a:pt x="90" y="23"/>
                </a:cubicBezTo>
                <a:cubicBezTo>
                  <a:pt x="90" y="23"/>
                  <a:pt x="90" y="23"/>
                  <a:pt x="90" y="23"/>
                </a:cubicBezTo>
                <a:cubicBezTo>
                  <a:pt x="67" y="13"/>
                  <a:pt x="67" y="13"/>
                  <a:pt x="67" y="13"/>
                </a:cubicBezTo>
                <a:cubicBezTo>
                  <a:pt x="46" y="3"/>
                  <a:pt x="23" y="0"/>
                  <a:pt x="0" y="5"/>
                </a:cubicBezTo>
                <a:cubicBezTo>
                  <a:pt x="21" y="33"/>
                  <a:pt x="59" y="57"/>
                  <a:pt x="105"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Oval 22"/>
          <p:cNvSpPr>
            <a:spLocks noChangeArrowheads="1"/>
          </p:cNvSpPr>
          <p:nvPr/>
        </p:nvSpPr>
        <p:spPr bwMode="auto">
          <a:xfrm>
            <a:off x="3395816" y="4583944"/>
            <a:ext cx="952889" cy="952889"/>
          </a:xfrm>
          <a:prstGeom prst="ellipse">
            <a:avLst/>
          </a:pr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67" name="Freeform 23"/>
          <p:cNvSpPr/>
          <p:nvPr/>
        </p:nvSpPr>
        <p:spPr bwMode="auto">
          <a:xfrm>
            <a:off x="3529379" y="4715515"/>
            <a:ext cx="901058" cy="689748"/>
          </a:xfrm>
          <a:custGeom>
            <a:avLst/>
            <a:gdLst>
              <a:gd name="T0" fmla="*/ 365 w 386"/>
              <a:gd name="T1" fmla="*/ 126 h 295"/>
              <a:gd name="T2" fmla="*/ 293 w 386"/>
              <a:gd name="T3" fmla="*/ 126 h 295"/>
              <a:gd name="T4" fmla="*/ 147 w 386"/>
              <a:gd name="T5" fmla="*/ 0 h 295"/>
              <a:gd name="T6" fmla="*/ 0 w 386"/>
              <a:gd name="T7" fmla="*/ 148 h 295"/>
              <a:gd name="T8" fmla="*/ 147 w 386"/>
              <a:gd name="T9" fmla="*/ 295 h 295"/>
              <a:gd name="T10" fmla="*/ 293 w 386"/>
              <a:gd name="T11" fmla="*/ 169 h 295"/>
              <a:gd name="T12" fmla="*/ 365 w 386"/>
              <a:gd name="T13" fmla="*/ 169 h 295"/>
              <a:gd name="T14" fmla="*/ 386 w 386"/>
              <a:gd name="T15" fmla="*/ 148 h 295"/>
              <a:gd name="T16" fmla="*/ 365 w 386"/>
              <a:gd name="T17" fmla="*/ 12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295">
                <a:moveTo>
                  <a:pt x="365" y="126"/>
                </a:moveTo>
                <a:cubicBezTo>
                  <a:pt x="293" y="126"/>
                  <a:pt x="293" y="126"/>
                  <a:pt x="293" y="126"/>
                </a:cubicBezTo>
                <a:cubicBezTo>
                  <a:pt x="283" y="55"/>
                  <a:pt x="221" y="0"/>
                  <a:pt x="147" y="0"/>
                </a:cubicBezTo>
                <a:cubicBezTo>
                  <a:pt x="66" y="0"/>
                  <a:pt x="0" y="66"/>
                  <a:pt x="0" y="148"/>
                </a:cubicBezTo>
                <a:cubicBezTo>
                  <a:pt x="0" y="229"/>
                  <a:pt x="66" y="295"/>
                  <a:pt x="147" y="295"/>
                </a:cubicBezTo>
                <a:cubicBezTo>
                  <a:pt x="221" y="295"/>
                  <a:pt x="283" y="240"/>
                  <a:pt x="293" y="169"/>
                </a:cubicBezTo>
                <a:cubicBezTo>
                  <a:pt x="365" y="169"/>
                  <a:pt x="365" y="169"/>
                  <a:pt x="365" y="169"/>
                </a:cubicBezTo>
                <a:cubicBezTo>
                  <a:pt x="377" y="169"/>
                  <a:pt x="386" y="159"/>
                  <a:pt x="386" y="148"/>
                </a:cubicBezTo>
                <a:cubicBezTo>
                  <a:pt x="386" y="136"/>
                  <a:pt x="377" y="126"/>
                  <a:pt x="365" y="126"/>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68" name="Oval 24"/>
          <p:cNvSpPr>
            <a:spLocks noChangeArrowheads="1"/>
          </p:cNvSpPr>
          <p:nvPr/>
        </p:nvSpPr>
        <p:spPr bwMode="auto">
          <a:xfrm>
            <a:off x="3599152" y="4787281"/>
            <a:ext cx="548211" cy="544224"/>
          </a:xfrm>
          <a:prstGeom prst="ellipse">
            <a:avLst/>
          </a:pr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69" name="Freeform 25"/>
          <p:cNvSpPr/>
          <p:nvPr/>
        </p:nvSpPr>
        <p:spPr bwMode="auto">
          <a:xfrm>
            <a:off x="3615100" y="4803228"/>
            <a:ext cx="432588" cy="430594"/>
          </a:xfrm>
          <a:custGeom>
            <a:avLst/>
            <a:gdLst>
              <a:gd name="T0" fmla="*/ 185 w 185"/>
              <a:gd name="T1" fmla="*/ 29 h 184"/>
              <a:gd name="T2" fmla="*/ 110 w 185"/>
              <a:gd name="T3" fmla="*/ 0 h 184"/>
              <a:gd name="T4" fmla="*/ 0 w 185"/>
              <a:gd name="T5" fmla="*/ 110 h 184"/>
              <a:gd name="T6" fmla="*/ 29 w 185"/>
              <a:gd name="T7" fmla="*/ 184 h 184"/>
              <a:gd name="T8" fmla="*/ 24 w 185"/>
              <a:gd name="T9" fmla="*/ 147 h 184"/>
              <a:gd name="T10" fmla="*/ 148 w 185"/>
              <a:gd name="T11" fmla="*/ 23 h 184"/>
              <a:gd name="T12" fmla="*/ 185 w 185"/>
              <a:gd name="T13" fmla="*/ 29 h 184"/>
            </a:gdLst>
            <a:ahLst/>
            <a:cxnLst>
              <a:cxn ang="0">
                <a:pos x="T0" y="T1"/>
              </a:cxn>
              <a:cxn ang="0">
                <a:pos x="T2" y="T3"/>
              </a:cxn>
              <a:cxn ang="0">
                <a:pos x="T4" y="T5"/>
              </a:cxn>
              <a:cxn ang="0">
                <a:pos x="T6" y="T7"/>
              </a:cxn>
              <a:cxn ang="0">
                <a:pos x="T8" y="T9"/>
              </a:cxn>
              <a:cxn ang="0">
                <a:pos x="T10" y="T11"/>
              </a:cxn>
              <a:cxn ang="0">
                <a:pos x="T12" y="T13"/>
              </a:cxn>
            </a:cxnLst>
            <a:rect l="0" t="0" r="r" b="b"/>
            <a:pathLst>
              <a:path w="185" h="184">
                <a:moveTo>
                  <a:pt x="185" y="29"/>
                </a:moveTo>
                <a:cubicBezTo>
                  <a:pt x="165" y="10"/>
                  <a:pt x="138" y="0"/>
                  <a:pt x="110" y="0"/>
                </a:cubicBezTo>
                <a:cubicBezTo>
                  <a:pt x="50" y="0"/>
                  <a:pt x="0" y="49"/>
                  <a:pt x="0" y="110"/>
                </a:cubicBezTo>
                <a:cubicBezTo>
                  <a:pt x="0" y="138"/>
                  <a:pt x="11" y="164"/>
                  <a:pt x="29" y="184"/>
                </a:cubicBezTo>
                <a:cubicBezTo>
                  <a:pt x="26" y="172"/>
                  <a:pt x="24" y="160"/>
                  <a:pt x="24" y="147"/>
                </a:cubicBezTo>
                <a:cubicBezTo>
                  <a:pt x="24" y="79"/>
                  <a:pt x="79" y="23"/>
                  <a:pt x="148" y="23"/>
                </a:cubicBezTo>
                <a:cubicBezTo>
                  <a:pt x="160" y="23"/>
                  <a:pt x="173" y="25"/>
                  <a:pt x="185"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6"/>
          <p:cNvSpPr/>
          <p:nvPr/>
        </p:nvSpPr>
        <p:spPr bwMode="auto">
          <a:xfrm>
            <a:off x="6134873" y="2979183"/>
            <a:ext cx="2848700" cy="2306470"/>
          </a:xfrm>
          <a:custGeom>
            <a:avLst/>
            <a:gdLst>
              <a:gd name="T0" fmla="*/ 932 w 1220"/>
              <a:gd name="T1" fmla="*/ 975 h 986"/>
              <a:gd name="T2" fmla="*/ 41 w 1220"/>
              <a:gd name="T3" fmla="*/ 627 h 986"/>
              <a:gd name="T4" fmla="*/ 11 w 1220"/>
              <a:gd name="T5" fmla="*/ 557 h 986"/>
              <a:gd name="T6" fmla="*/ 228 w 1220"/>
              <a:gd name="T7" fmla="*/ 0 h 986"/>
              <a:gd name="T8" fmla="*/ 1220 w 1220"/>
              <a:gd name="T9" fmla="*/ 388 h 986"/>
              <a:gd name="T10" fmla="*/ 1002 w 1220"/>
              <a:gd name="T11" fmla="*/ 944 h 986"/>
              <a:gd name="T12" fmla="*/ 932 w 1220"/>
              <a:gd name="T13" fmla="*/ 975 h 986"/>
            </a:gdLst>
            <a:ahLst/>
            <a:cxnLst>
              <a:cxn ang="0">
                <a:pos x="T0" y="T1"/>
              </a:cxn>
              <a:cxn ang="0">
                <a:pos x="T2" y="T3"/>
              </a:cxn>
              <a:cxn ang="0">
                <a:pos x="T4" y="T5"/>
              </a:cxn>
              <a:cxn ang="0">
                <a:pos x="T6" y="T7"/>
              </a:cxn>
              <a:cxn ang="0">
                <a:pos x="T8" y="T9"/>
              </a:cxn>
              <a:cxn ang="0">
                <a:pos x="T10" y="T11"/>
              </a:cxn>
              <a:cxn ang="0">
                <a:pos x="T12" y="T13"/>
              </a:cxn>
            </a:cxnLst>
            <a:rect l="0" t="0" r="r" b="b"/>
            <a:pathLst>
              <a:path w="1220" h="986">
                <a:moveTo>
                  <a:pt x="932" y="975"/>
                </a:moveTo>
                <a:cubicBezTo>
                  <a:pt x="41" y="627"/>
                  <a:pt x="41" y="627"/>
                  <a:pt x="41" y="627"/>
                </a:cubicBezTo>
                <a:cubicBezTo>
                  <a:pt x="13" y="616"/>
                  <a:pt x="0" y="585"/>
                  <a:pt x="11" y="557"/>
                </a:cubicBezTo>
                <a:cubicBezTo>
                  <a:pt x="228" y="0"/>
                  <a:pt x="228" y="0"/>
                  <a:pt x="228" y="0"/>
                </a:cubicBezTo>
                <a:cubicBezTo>
                  <a:pt x="1220" y="388"/>
                  <a:pt x="1220" y="388"/>
                  <a:pt x="1220" y="388"/>
                </a:cubicBezTo>
                <a:cubicBezTo>
                  <a:pt x="1002" y="944"/>
                  <a:pt x="1002" y="944"/>
                  <a:pt x="1002" y="944"/>
                </a:cubicBezTo>
                <a:cubicBezTo>
                  <a:pt x="991" y="972"/>
                  <a:pt x="960" y="986"/>
                  <a:pt x="932" y="975"/>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71" name="Freeform 27"/>
          <p:cNvSpPr/>
          <p:nvPr/>
        </p:nvSpPr>
        <p:spPr bwMode="auto">
          <a:xfrm>
            <a:off x="6651186" y="2708069"/>
            <a:ext cx="2529741" cy="1178154"/>
          </a:xfrm>
          <a:custGeom>
            <a:avLst/>
            <a:gdLst>
              <a:gd name="T0" fmla="*/ 1170 w 1269"/>
              <a:gd name="T1" fmla="*/ 591 h 591"/>
              <a:gd name="T2" fmla="*/ 8 w 1269"/>
              <a:gd name="T3" fmla="*/ 136 h 591"/>
              <a:gd name="T4" fmla="*/ 0 w 1269"/>
              <a:gd name="T5" fmla="*/ 0 h 591"/>
              <a:gd name="T6" fmla="*/ 1269 w 1269"/>
              <a:gd name="T7" fmla="*/ 498 h 591"/>
              <a:gd name="T8" fmla="*/ 1170 w 1269"/>
              <a:gd name="T9" fmla="*/ 591 h 591"/>
            </a:gdLst>
            <a:ahLst/>
            <a:cxnLst>
              <a:cxn ang="0">
                <a:pos x="T0" y="T1"/>
              </a:cxn>
              <a:cxn ang="0">
                <a:pos x="T2" y="T3"/>
              </a:cxn>
              <a:cxn ang="0">
                <a:pos x="T4" y="T5"/>
              </a:cxn>
              <a:cxn ang="0">
                <a:pos x="T6" y="T7"/>
              </a:cxn>
              <a:cxn ang="0">
                <a:pos x="T8" y="T9"/>
              </a:cxn>
            </a:cxnLst>
            <a:rect l="0" t="0" r="r" b="b"/>
            <a:pathLst>
              <a:path w="1269" h="591">
                <a:moveTo>
                  <a:pt x="1170" y="591"/>
                </a:moveTo>
                <a:lnTo>
                  <a:pt x="8" y="136"/>
                </a:lnTo>
                <a:lnTo>
                  <a:pt x="0" y="0"/>
                </a:lnTo>
                <a:lnTo>
                  <a:pt x="1269" y="498"/>
                </a:lnTo>
                <a:lnTo>
                  <a:pt x="1170" y="591"/>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72" name="Freeform 28"/>
          <p:cNvSpPr/>
          <p:nvPr/>
        </p:nvSpPr>
        <p:spPr bwMode="auto">
          <a:xfrm>
            <a:off x="6651186" y="2604407"/>
            <a:ext cx="2555656" cy="1096420"/>
          </a:xfrm>
          <a:custGeom>
            <a:avLst/>
            <a:gdLst>
              <a:gd name="T0" fmla="*/ 1050 w 1094"/>
              <a:gd name="T1" fmla="*/ 392 h 468"/>
              <a:gd name="T2" fmla="*/ 75 w 1094"/>
              <a:gd name="T3" fmla="*/ 12 h 468"/>
              <a:gd name="T4" fmla="*/ 0 w 1094"/>
              <a:gd name="T5" fmla="*/ 44 h 468"/>
              <a:gd name="T6" fmla="*/ 0 w 1094"/>
              <a:gd name="T7" fmla="*/ 44 h 468"/>
              <a:gd name="T8" fmla="*/ 1083 w 1094"/>
              <a:gd name="T9" fmla="*/ 468 h 468"/>
              <a:gd name="T10" fmla="*/ 1083 w 1094"/>
              <a:gd name="T11" fmla="*/ 468 h 468"/>
              <a:gd name="T12" fmla="*/ 1050 w 1094"/>
              <a:gd name="T13" fmla="*/ 392 h 468"/>
            </a:gdLst>
            <a:ahLst/>
            <a:cxnLst>
              <a:cxn ang="0">
                <a:pos x="T0" y="T1"/>
              </a:cxn>
              <a:cxn ang="0">
                <a:pos x="T2" y="T3"/>
              </a:cxn>
              <a:cxn ang="0">
                <a:pos x="T4" y="T5"/>
              </a:cxn>
              <a:cxn ang="0">
                <a:pos x="T6" y="T7"/>
              </a:cxn>
              <a:cxn ang="0">
                <a:pos x="T8" y="T9"/>
              </a:cxn>
              <a:cxn ang="0">
                <a:pos x="T10" y="T11"/>
              </a:cxn>
              <a:cxn ang="0">
                <a:pos x="T12" y="T13"/>
              </a:cxn>
            </a:cxnLst>
            <a:rect l="0" t="0" r="r" b="b"/>
            <a:pathLst>
              <a:path w="1094" h="468">
                <a:moveTo>
                  <a:pt x="1050" y="392"/>
                </a:moveTo>
                <a:cubicBezTo>
                  <a:pt x="75" y="12"/>
                  <a:pt x="75" y="12"/>
                  <a:pt x="75" y="12"/>
                </a:cubicBezTo>
                <a:cubicBezTo>
                  <a:pt x="45" y="0"/>
                  <a:pt x="11" y="15"/>
                  <a:pt x="0" y="44"/>
                </a:cubicBezTo>
                <a:cubicBezTo>
                  <a:pt x="0" y="44"/>
                  <a:pt x="0" y="44"/>
                  <a:pt x="0" y="44"/>
                </a:cubicBezTo>
                <a:cubicBezTo>
                  <a:pt x="1083" y="468"/>
                  <a:pt x="1083" y="468"/>
                  <a:pt x="1083" y="468"/>
                </a:cubicBezTo>
                <a:cubicBezTo>
                  <a:pt x="1083" y="468"/>
                  <a:pt x="1083" y="468"/>
                  <a:pt x="1083" y="468"/>
                </a:cubicBezTo>
                <a:cubicBezTo>
                  <a:pt x="1094" y="438"/>
                  <a:pt x="1080" y="404"/>
                  <a:pt x="1050" y="392"/>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73" name="Freeform 29"/>
          <p:cNvSpPr/>
          <p:nvPr/>
        </p:nvSpPr>
        <p:spPr bwMode="auto">
          <a:xfrm>
            <a:off x="6746874" y="2841633"/>
            <a:ext cx="2272580" cy="942922"/>
          </a:xfrm>
          <a:custGeom>
            <a:avLst/>
            <a:gdLst>
              <a:gd name="T0" fmla="*/ 2 w 1140"/>
              <a:gd name="T1" fmla="*/ 39 h 473"/>
              <a:gd name="T2" fmla="*/ 0 w 1140"/>
              <a:gd name="T3" fmla="*/ 0 h 473"/>
              <a:gd name="T4" fmla="*/ 1140 w 1140"/>
              <a:gd name="T5" fmla="*/ 446 h 473"/>
              <a:gd name="T6" fmla="*/ 1112 w 1140"/>
              <a:gd name="T7" fmla="*/ 473 h 473"/>
              <a:gd name="T8" fmla="*/ 2 w 1140"/>
              <a:gd name="T9" fmla="*/ 39 h 473"/>
            </a:gdLst>
            <a:ahLst/>
            <a:cxnLst>
              <a:cxn ang="0">
                <a:pos x="T0" y="T1"/>
              </a:cxn>
              <a:cxn ang="0">
                <a:pos x="T2" y="T3"/>
              </a:cxn>
              <a:cxn ang="0">
                <a:pos x="T4" y="T5"/>
              </a:cxn>
              <a:cxn ang="0">
                <a:pos x="T6" y="T7"/>
              </a:cxn>
              <a:cxn ang="0">
                <a:pos x="T8" y="T9"/>
              </a:cxn>
            </a:cxnLst>
            <a:rect l="0" t="0" r="r" b="b"/>
            <a:pathLst>
              <a:path w="1140" h="473">
                <a:moveTo>
                  <a:pt x="2" y="39"/>
                </a:moveTo>
                <a:lnTo>
                  <a:pt x="0" y="0"/>
                </a:lnTo>
                <a:lnTo>
                  <a:pt x="1140" y="446"/>
                </a:lnTo>
                <a:lnTo>
                  <a:pt x="1112" y="473"/>
                </a:lnTo>
                <a:lnTo>
                  <a:pt x="2" y="39"/>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74" name="Freeform 30"/>
          <p:cNvSpPr/>
          <p:nvPr/>
        </p:nvSpPr>
        <p:spPr bwMode="auto">
          <a:xfrm>
            <a:off x="6746874" y="2841633"/>
            <a:ext cx="2272580" cy="942922"/>
          </a:xfrm>
          <a:custGeom>
            <a:avLst/>
            <a:gdLst>
              <a:gd name="T0" fmla="*/ 2 w 1140"/>
              <a:gd name="T1" fmla="*/ 39 h 473"/>
              <a:gd name="T2" fmla="*/ 0 w 1140"/>
              <a:gd name="T3" fmla="*/ 0 h 473"/>
              <a:gd name="T4" fmla="*/ 1140 w 1140"/>
              <a:gd name="T5" fmla="*/ 446 h 473"/>
              <a:gd name="T6" fmla="*/ 1112 w 1140"/>
              <a:gd name="T7" fmla="*/ 473 h 473"/>
              <a:gd name="T8" fmla="*/ 2 w 1140"/>
              <a:gd name="T9" fmla="*/ 39 h 473"/>
            </a:gdLst>
            <a:ahLst/>
            <a:cxnLst>
              <a:cxn ang="0">
                <a:pos x="T0" y="T1"/>
              </a:cxn>
              <a:cxn ang="0">
                <a:pos x="T2" y="T3"/>
              </a:cxn>
              <a:cxn ang="0">
                <a:pos x="T4" y="T5"/>
              </a:cxn>
              <a:cxn ang="0">
                <a:pos x="T6" y="T7"/>
              </a:cxn>
              <a:cxn ang="0">
                <a:pos x="T8" y="T9"/>
              </a:cxn>
            </a:cxnLst>
            <a:rect l="0" t="0" r="r" b="b"/>
            <a:pathLst>
              <a:path w="1140" h="473">
                <a:moveTo>
                  <a:pt x="2" y="39"/>
                </a:moveTo>
                <a:lnTo>
                  <a:pt x="0" y="0"/>
                </a:lnTo>
                <a:lnTo>
                  <a:pt x="1140" y="446"/>
                </a:lnTo>
                <a:lnTo>
                  <a:pt x="1112" y="473"/>
                </a:lnTo>
                <a:lnTo>
                  <a:pt x="2" y="39"/>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75" name="Freeform 31"/>
          <p:cNvSpPr/>
          <p:nvPr/>
        </p:nvSpPr>
        <p:spPr bwMode="auto">
          <a:xfrm>
            <a:off x="7015996" y="4350705"/>
            <a:ext cx="703703" cy="512328"/>
          </a:xfrm>
          <a:custGeom>
            <a:avLst/>
            <a:gdLst>
              <a:gd name="T0" fmla="*/ 353 w 353"/>
              <a:gd name="T1" fmla="*/ 116 h 257"/>
              <a:gd name="T2" fmla="*/ 55 w 353"/>
              <a:gd name="T3" fmla="*/ 0 h 257"/>
              <a:gd name="T4" fmla="*/ 0 w 353"/>
              <a:gd name="T5" fmla="*/ 139 h 257"/>
              <a:gd name="T6" fmla="*/ 298 w 353"/>
              <a:gd name="T7" fmla="*/ 257 h 257"/>
              <a:gd name="T8" fmla="*/ 353 w 353"/>
              <a:gd name="T9" fmla="*/ 116 h 257"/>
            </a:gdLst>
            <a:ahLst/>
            <a:cxnLst>
              <a:cxn ang="0">
                <a:pos x="T0" y="T1"/>
              </a:cxn>
              <a:cxn ang="0">
                <a:pos x="T2" y="T3"/>
              </a:cxn>
              <a:cxn ang="0">
                <a:pos x="T4" y="T5"/>
              </a:cxn>
              <a:cxn ang="0">
                <a:pos x="T6" y="T7"/>
              </a:cxn>
              <a:cxn ang="0">
                <a:pos x="T8" y="T9"/>
              </a:cxn>
            </a:cxnLst>
            <a:rect l="0" t="0" r="r" b="b"/>
            <a:pathLst>
              <a:path w="353" h="257">
                <a:moveTo>
                  <a:pt x="353" y="116"/>
                </a:moveTo>
                <a:lnTo>
                  <a:pt x="55" y="0"/>
                </a:lnTo>
                <a:lnTo>
                  <a:pt x="0" y="139"/>
                </a:lnTo>
                <a:lnTo>
                  <a:pt x="298" y="257"/>
                </a:lnTo>
                <a:lnTo>
                  <a:pt x="353" y="11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76" name="Freeform 32"/>
          <p:cNvSpPr/>
          <p:nvPr/>
        </p:nvSpPr>
        <p:spPr bwMode="auto">
          <a:xfrm>
            <a:off x="7049885" y="4542081"/>
            <a:ext cx="193369" cy="77747"/>
          </a:xfrm>
          <a:custGeom>
            <a:avLst/>
            <a:gdLst>
              <a:gd name="T0" fmla="*/ 0 w 97"/>
              <a:gd name="T1" fmla="*/ 0 h 39"/>
              <a:gd name="T2" fmla="*/ 97 w 97"/>
              <a:gd name="T3" fmla="*/ 39 h 39"/>
              <a:gd name="T4" fmla="*/ 0 w 97"/>
              <a:gd name="T5" fmla="*/ 0 h 39"/>
            </a:gdLst>
            <a:ahLst/>
            <a:cxnLst>
              <a:cxn ang="0">
                <a:pos x="T0" y="T1"/>
              </a:cxn>
              <a:cxn ang="0">
                <a:pos x="T2" y="T3"/>
              </a:cxn>
              <a:cxn ang="0">
                <a:pos x="T4" y="T5"/>
              </a:cxn>
            </a:cxnLst>
            <a:rect l="0" t="0" r="r" b="b"/>
            <a:pathLst>
              <a:path w="97" h="39">
                <a:moveTo>
                  <a:pt x="0" y="0"/>
                </a:moveTo>
                <a:lnTo>
                  <a:pt x="97" y="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Line 33"/>
          <p:cNvSpPr>
            <a:spLocks noChangeShapeType="1"/>
          </p:cNvSpPr>
          <p:nvPr/>
        </p:nvSpPr>
        <p:spPr bwMode="auto">
          <a:xfrm>
            <a:off x="7049885" y="4542081"/>
            <a:ext cx="193369" cy="77747"/>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8" name="Freeform 34"/>
          <p:cNvSpPr/>
          <p:nvPr/>
        </p:nvSpPr>
        <p:spPr bwMode="auto">
          <a:xfrm>
            <a:off x="7450577" y="4699567"/>
            <a:ext cx="193369" cy="73760"/>
          </a:xfrm>
          <a:custGeom>
            <a:avLst/>
            <a:gdLst>
              <a:gd name="T0" fmla="*/ 0 w 97"/>
              <a:gd name="T1" fmla="*/ 0 h 37"/>
              <a:gd name="T2" fmla="*/ 97 w 97"/>
              <a:gd name="T3" fmla="*/ 37 h 37"/>
              <a:gd name="T4" fmla="*/ 0 w 97"/>
              <a:gd name="T5" fmla="*/ 0 h 37"/>
            </a:gdLst>
            <a:ahLst/>
            <a:cxnLst>
              <a:cxn ang="0">
                <a:pos x="T0" y="T1"/>
              </a:cxn>
              <a:cxn ang="0">
                <a:pos x="T2" y="T3"/>
              </a:cxn>
              <a:cxn ang="0">
                <a:pos x="T4" y="T5"/>
              </a:cxn>
            </a:cxnLst>
            <a:rect l="0" t="0" r="r" b="b"/>
            <a:pathLst>
              <a:path w="97" h="37">
                <a:moveTo>
                  <a:pt x="0" y="0"/>
                </a:moveTo>
                <a:lnTo>
                  <a:pt x="97" y="3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Line 35"/>
          <p:cNvSpPr>
            <a:spLocks noChangeShapeType="1"/>
          </p:cNvSpPr>
          <p:nvPr/>
        </p:nvSpPr>
        <p:spPr bwMode="auto">
          <a:xfrm>
            <a:off x="7450577" y="4699567"/>
            <a:ext cx="193369" cy="7376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0" name="Freeform 36"/>
          <p:cNvSpPr/>
          <p:nvPr/>
        </p:nvSpPr>
        <p:spPr bwMode="auto">
          <a:xfrm>
            <a:off x="6491707" y="3880241"/>
            <a:ext cx="163466" cy="161473"/>
          </a:xfrm>
          <a:custGeom>
            <a:avLst/>
            <a:gdLst>
              <a:gd name="T0" fmla="*/ 82 w 82"/>
              <a:gd name="T1" fmla="*/ 22 h 81"/>
              <a:gd name="T2" fmla="*/ 24 w 82"/>
              <a:gd name="T3" fmla="*/ 0 h 81"/>
              <a:gd name="T4" fmla="*/ 0 w 82"/>
              <a:gd name="T5" fmla="*/ 59 h 81"/>
              <a:gd name="T6" fmla="*/ 59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4" y="0"/>
                </a:lnTo>
                <a:lnTo>
                  <a:pt x="0" y="59"/>
                </a:lnTo>
                <a:lnTo>
                  <a:pt x="59"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81" name="Freeform 37"/>
          <p:cNvSpPr/>
          <p:nvPr/>
        </p:nvSpPr>
        <p:spPr bwMode="auto">
          <a:xfrm>
            <a:off x="6691056" y="3957988"/>
            <a:ext cx="161473" cy="161473"/>
          </a:xfrm>
          <a:custGeom>
            <a:avLst/>
            <a:gdLst>
              <a:gd name="T0" fmla="*/ 81 w 81"/>
              <a:gd name="T1" fmla="*/ 23 h 81"/>
              <a:gd name="T2" fmla="*/ 23 w 81"/>
              <a:gd name="T3" fmla="*/ 0 h 81"/>
              <a:gd name="T4" fmla="*/ 0 w 81"/>
              <a:gd name="T5" fmla="*/ 58 h 81"/>
              <a:gd name="T6" fmla="*/ 58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3" y="0"/>
                </a:lnTo>
                <a:lnTo>
                  <a:pt x="0" y="58"/>
                </a:lnTo>
                <a:lnTo>
                  <a:pt x="58" y="81"/>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82" name="Freeform 38"/>
          <p:cNvSpPr/>
          <p:nvPr/>
        </p:nvSpPr>
        <p:spPr bwMode="auto">
          <a:xfrm>
            <a:off x="6888412" y="4033741"/>
            <a:ext cx="952889" cy="472458"/>
          </a:xfrm>
          <a:custGeom>
            <a:avLst/>
            <a:gdLst>
              <a:gd name="T0" fmla="*/ 420 w 478"/>
              <a:gd name="T1" fmla="*/ 156 h 237"/>
              <a:gd name="T2" fmla="*/ 23 w 478"/>
              <a:gd name="T3" fmla="*/ 0 h 237"/>
              <a:gd name="T4" fmla="*/ 0 w 478"/>
              <a:gd name="T5" fmla="*/ 59 h 237"/>
              <a:gd name="T6" fmla="*/ 398 w 478"/>
              <a:gd name="T7" fmla="*/ 215 h 237"/>
              <a:gd name="T8" fmla="*/ 456 w 478"/>
              <a:gd name="T9" fmla="*/ 237 h 237"/>
              <a:gd name="T10" fmla="*/ 478 w 478"/>
              <a:gd name="T11" fmla="*/ 179 h 237"/>
              <a:gd name="T12" fmla="*/ 420 w 478"/>
              <a:gd name="T13" fmla="*/ 156 h 237"/>
            </a:gdLst>
            <a:ahLst/>
            <a:cxnLst>
              <a:cxn ang="0">
                <a:pos x="T0" y="T1"/>
              </a:cxn>
              <a:cxn ang="0">
                <a:pos x="T2" y="T3"/>
              </a:cxn>
              <a:cxn ang="0">
                <a:pos x="T4" y="T5"/>
              </a:cxn>
              <a:cxn ang="0">
                <a:pos x="T6" y="T7"/>
              </a:cxn>
              <a:cxn ang="0">
                <a:pos x="T8" y="T9"/>
              </a:cxn>
              <a:cxn ang="0">
                <a:pos x="T10" y="T11"/>
              </a:cxn>
              <a:cxn ang="0">
                <a:pos x="T12" y="T13"/>
              </a:cxn>
            </a:cxnLst>
            <a:rect l="0" t="0" r="r" b="b"/>
            <a:pathLst>
              <a:path w="478" h="237">
                <a:moveTo>
                  <a:pt x="420" y="156"/>
                </a:moveTo>
                <a:lnTo>
                  <a:pt x="23" y="0"/>
                </a:lnTo>
                <a:lnTo>
                  <a:pt x="0" y="59"/>
                </a:lnTo>
                <a:lnTo>
                  <a:pt x="398" y="215"/>
                </a:lnTo>
                <a:lnTo>
                  <a:pt x="456" y="237"/>
                </a:lnTo>
                <a:lnTo>
                  <a:pt x="478" y="179"/>
                </a:lnTo>
                <a:lnTo>
                  <a:pt x="420" y="15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83" name="Freeform 39"/>
          <p:cNvSpPr/>
          <p:nvPr/>
        </p:nvSpPr>
        <p:spPr bwMode="auto">
          <a:xfrm>
            <a:off x="7879177" y="4422471"/>
            <a:ext cx="161473" cy="161473"/>
          </a:xfrm>
          <a:custGeom>
            <a:avLst/>
            <a:gdLst>
              <a:gd name="T0" fmla="*/ 81 w 81"/>
              <a:gd name="T1" fmla="*/ 22 h 81"/>
              <a:gd name="T2" fmla="*/ 22 w 81"/>
              <a:gd name="T3" fmla="*/ 0 h 81"/>
              <a:gd name="T4" fmla="*/ 0 w 81"/>
              <a:gd name="T5" fmla="*/ 59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9"/>
                </a:lnTo>
                <a:lnTo>
                  <a:pt x="59"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84" name="Freeform 40"/>
          <p:cNvSpPr/>
          <p:nvPr/>
        </p:nvSpPr>
        <p:spPr bwMode="auto">
          <a:xfrm>
            <a:off x="8078526" y="4500218"/>
            <a:ext cx="161473" cy="161473"/>
          </a:xfrm>
          <a:custGeom>
            <a:avLst/>
            <a:gdLst>
              <a:gd name="T0" fmla="*/ 81 w 81"/>
              <a:gd name="T1" fmla="*/ 22 h 81"/>
              <a:gd name="T2" fmla="*/ 22 w 81"/>
              <a:gd name="T3" fmla="*/ 0 h 81"/>
              <a:gd name="T4" fmla="*/ 0 w 81"/>
              <a:gd name="T5" fmla="*/ 58 h 81"/>
              <a:gd name="T6" fmla="*/ 57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8"/>
                </a:lnTo>
                <a:lnTo>
                  <a:pt x="57"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85" name="Freeform 41"/>
          <p:cNvSpPr/>
          <p:nvPr/>
        </p:nvSpPr>
        <p:spPr bwMode="auto">
          <a:xfrm>
            <a:off x="6561480" y="3702821"/>
            <a:ext cx="360823" cy="237226"/>
          </a:xfrm>
          <a:custGeom>
            <a:avLst/>
            <a:gdLst>
              <a:gd name="T0" fmla="*/ 122 w 181"/>
              <a:gd name="T1" fmla="*/ 38 h 119"/>
              <a:gd name="T2" fmla="*/ 24 w 181"/>
              <a:gd name="T3" fmla="*/ 0 h 119"/>
              <a:gd name="T4" fmla="*/ 0 w 181"/>
              <a:gd name="T5" fmla="*/ 57 h 119"/>
              <a:gd name="T6" fmla="*/ 100 w 181"/>
              <a:gd name="T7" fmla="*/ 97 h 119"/>
              <a:gd name="T8" fmla="*/ 158 w 181"/>
              <a:gd name="T9" fmla="*/ 119 h 119"/>
              <a:gd name="T10" fmla="*/ 181 w 181"/>
              <a:gd name="T11" fmla="*/ 61 h 119"/>
              <a:gd name="T12" fmla="*/ 122 w 181"/>
              <a:gd name="T13" fmla="*/ 38 h 119"/>
            </a:gdLst>
            <a:ahLst/>
            <a:cxnLst>
              <a:cxn ang="0">
                <a:pos x="T0" y="T1"/>
              </a:cxn>
              <a:cxn ang="0">
                <a:pos x="T2" y="T3"/>
              </a:cxn>
              <a:cxn ang="0">
                <a:pos x="T4" y="T5"/>
              </a:cxn>
              <a:cxn ang="0">
                <a:pos x="T6" y="T7"/>
              </a:cxn>
              <a:cxn ang="0">
                <a:pos x="T8" y="T9"/>
              </a:cxn>
              <a:cxn ang="0">
                <a:pos x="T10" y="T11"/>
              </a:cxn>
              <a:cxn ang="0">
                <a:pos x="T12" y="T13"/>
              </a:cxn>
            </a:cxnLst>
            <a:rect l="0" t="0" r="r" b="b"/>
            <a:pathLst>
              <a:path w="181" h="119">
                <a:moveTo>
                  <a:pt x="122" y="38"/>
                </a:moveTo>
                <a:lnTo>
                  <a:pt x="24" y="0"/>
                </a:lnTo>
                <a:lnTo>
                  <a:pt x="0" y="57"/>
                </a:lnTo>
                <a:lnTo>
                  <a:pt x="100" y="97"/>
                </a:lnTo>
                <a:lnTo>
                  <a:pt x="158" y="119"/>
                </a:lnTo>
                <a:lnTo>
                  <a:pt x="181" y="61"/>
                </a:lnTo>
                <a:lnTo>
                  <a:pt x="122" y="38"/>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86" name="Freeform 42"/>
          <p:cNvSpPr/>
          <p:nvPr/>
        </p:nvSpPr>
        <p:spPr bwMode="auto">
          <a:xfrm>
            <a:off x="6958184" y="3856320"/>
            <a:ext cx="161473" cy="161473"/>
          </a:xfrm>
          <a:custGeom>
            <a:avLst/>
            <a:gdLst>
              <a:gd name="T0" fmla="*/ 81 w 81"/>
              <a:gd name="T1" fmla="*/ 22 h 81"/>
              <a:gd name="T2" fmla="*/ 23 w 81"/>
              <a:gd name="T3" fmla="*/ 0 h 81"/>
              <a:gd name="T4" fmla="*/ 0 w 81"/>
              <a:gd name="T5" fmla="*/ 59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3" y="0"/>
                </a:lnTo>
                <a:lnTo>
                  <a:pt x="0" y="59"/>
                </a:lnTo>
                <a:lnTo>
                  <a:pt x="59"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87" name="Freeform 43"/>
          <p:cNvSpPr/>
          <p:nvPr/>
        </p:nvSpPr>
        <p:spPr bwMode="auto">
          <a:xfrm>
            <a:off x="7155540" y="3934066"/>
            <a:ext cx="163466" cy="161473"/>
          </a:xfrm>
          <a:custGeom>
            <a:avLst/>
            <a:gdLst>
              <a:gd name="T0" fmla="*/ 82 w 82"/>
              <a:gd name="T1" fmla="*/ 22 h 81"/>
              <a:gd name="T2" fmla="*/ 23 w 82"/>
              <a:gd name="T3" fmla="*/ 0 h 81"/>
              <a:gd name="T4" fmla="*/ 0 w 82"/>
              <a:gd name="T5" fmla="*/ 59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9"/>
                </a:lnTo>
                <a:lnTo>
                  <a:pt x="58"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88" name="Freeform 44"/>
          <p:cNvSpPr/>
          <p:nvPr/>
        </p:nvSpPr>
        <p:spPr bwMode="auto">
          <a:xfrm>
            <a:off x="7354889" y="4011812"/>
            <a:ext cx="163466" cy="161473"/>
          </a:xfrm>
          <a:custGeom>
            <a:avLst/>
            <a:gdLst>
              <a:gd name="T0" fmla="*/ 82 w 82"/>
              <a:gd name="T1" fmla="*/ 23 h 81"/>
              <a:gd name="T2" fmla="*/ 23 w 82"/>
              <a:gd name="T3" fmla="*/ 0 h 81"/>
              <a:gd name="T4" fmla="*/ 0 w 82"/>
              <a:gd name="T5" fmla="*/ 58 h 81"/>
              <a:gd name="T6" fmla="*/ 58 w 82"/>
              <a:gd name="T7" fmla="*/ 81 h 81"/>
              <a:gd name="T8" fmla="*/ 82 w 82"/>
              <a:gd name="T9" fmla="*/ 23 h 81"/>
            </a:gdLst>
            <a:ahLst/>
            <a:cxnLst>
              <a:cxn ang="0">
                <a:pos x="T0" y="T1"/>
              </a:cxn>
              <a:cxn ang="0">
                <a:pos x="T2" y="T3"/>
              </a:cxn>
              <a:cxn ang="0">
                <a:pos x="T4" y="T5"/>
              </a:cxn>
              <a:cxn ang="0">
                <a:pos x="T6" y="T7"/>
              </a:cxn>
              <a:cxn ang="0">
                <a:pos x="T8" y="T9"/>
              </a:cxn>
            </a:cxnLst>
            <a:rect l="0" t="0" r="r" b="b"/>
            <a:pathLst>
              <a:path w="82" h="81">
                <a:moveTo>
                  <a:pt x="82" y="23"/>
                </a:moveTo>
                <a:lnTo>
                  <a:pt x="23" y="0"/>
                </a:lnTo>
                <a:lnTo>
                  <a:pt x="0" y="58"/>
                </a:lnTo>
                <a:lnTo>
                  <a:pt x="58" y="81"/>
                </a:lnTo>
                <a:lnTo>
                  <a:pt x="82"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89" name="Freeform 45"/>
          <p:cNvSpPr/>
          <p:nvPr/>
        </p:nvSpPr>
        <p:spPr bwMode="auto">
          <a:xfrm>
            <a:off x="7948950" y="4243057"/>
            <a:ext cx="161473" cy="163466"/>
          </a:xfrm>
          <a:custGeom>
            <a:avLst/>
            <a:gdLst>
              <a:gd name="T0" fmla="*/ 81 w 81"/>
              <a:gd name="T1" fmla="*/ 23 h 82"/>
              <a:gd name="T2" fmla="*/ 23 w 81"/>
              <a:gd name="T3" fmla="*/ 0 h 82"/>
              <a:gd name="T4" fmla="*/ 0 w 81"/>
              <a:gd name="T5" fmla="*/ 58 h 82"/>
              <a:gd name="T6" fmla="*/ 58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3" y="0"/>
                </a:lnTo>
                <a:lnTo>
                  <a:pt x="0" y="58"/>
                </a:lnTo>
                <a:lnTo>
                  <a:pt x="58" y="82"/>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90" name="Freeform 46"/>
          <p:cNvSpPr/>
          <p:nvPr/>
        </p:nvSpPr>
        <p:spPr bwMode="auto">
          <a:xfrm>
            <a:off x="8146305" y="4322796"/>
            <a:ext cx="163466" cy="161473"/>
          </a:xfrm>
          <a:custGeom>
            <a:avLst/>
            <a:gdLst>
              <a:gd name="T0" fmla="*/ 82 w 82"/>
              <a:gd name="T1" fmla="*/ 22 h 81"/>
              <a:gd name="T2" fmla="*/ 23 w 82"/>
              <a:gd name="T3" fmla="*/ 0 h 81"/>
              <a:gd name="T4" fmla="*/ 0 w 82"/>
              <a:gd name="T5" fmla="*/ 57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7"/>
                </a:lnTo>
                <a:lnTo>
                  <a:pt x="58"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91" name="Freeform 47"/>
          <p:cNvSpPr/>
          <p:nvPr/>
        </p:nvSpPr>
        <p:spPr bwMode="auto">
          <a:xfrm>
            <a:off x="8273888" y="4398549"/>
            <a:ext cx="233239" cy="338894"/>
          </a:xfrm>
          <a:custGeom>
            <a:avLst/>
            <a:gdLst>
              <a:gd name="T0" fmla="*/ 59 w 117"/>
              <a:gd name="T1" fmla="*/ 0 h 170"/>
              <a:gd name="T2" fmla="*/ 35 w 117"/>
              <a:gd name="T3" fmla="*/ 59 h 170"/>
              <a:gd name="T4" fmla="*/ 0 w 117"/>
              <a:gd name="T5" fmla="*/ 148 h 170"/>
              <a:gd name="T6" fmla="*/ 59 w 117"/>
              <a:gd name="T7" fmla="*/ 170 h 170"/>
              <a:gd name="T8" fmla="*/ 94 w 117"/>
              <a:gd name="T9" fmla="*/ 81 h 170"/>
              <a:gd name="T10" fmla="*/ 117 w 117"/>
              <a:gd name="T11" fmla="*/ 23 h 170"/>
              <a:gd name="T12" fmla="*/ 59 w 117"/>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17" h="170">
                <a:moveTo>
                  <a:pt x="59" y="0"/>
                </a:moveTo>
                <a:lnTo>
                  <a:pt x="35" y="59"/>
                </a:lnTo>
                <a:lnTo>
                  <a:pt x="0" y="148"/>
                </a:lnTo>
                <a:lnTo>
                  <a:pt x="59" y="170"/>
                </a:lnTo>
                <a:lnTo>
                  <a:pt x="94" y="81"/>
                </a:lnTo>
                <a:lnTo>
                  <a:pt x="117" y="23"/>
                </a:lnTo>
                <a:lnTo>
                  <a:pt x="59" y="0"/>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92" name="Freeform 48"/>
          <p:cNvSpPr/>
          <p:nvPr/>
        </p:nvSpPr>
        <p:spPr bwMode="auto">
          <a:xfrm>
            <a:off x="6631251" y="3521413"/>
            <a:ext cx="161473" cy="161473"/>
          </a:xfrm>
          <a:custGeom>
            <a:avLst/>
            <a:gdLst>
              <a:gd name="T0" fmla="*/ 81 w 81"/>
              <a:gd name="T1" fmla="*/ 24 h 81"/>
              <a:gd name="T2" fmla="*/ 23 w 81"/>
              <a:gd name="T3" fmla="*/ 0 h 81"/>
              <a:gd name="T4" fmla="*/ 0 w 81"/>
              <a:gd name="T5" fmla="*/ 59 h 81"/>
              <a:gd name="T6" fmla="*/ 59 w 81"/>
              <a:gd name="T7" fmla="*/ 81 h 81"/>
              <a:gd name="T8" fmla="*/ 81 w 81"/>
              <a:gd name="T9" fmla="*/ 24 h 81"/>
            </a:gdLst>
            <a:ahLst/>
            <a:cxnLst>
              <a:cxn ang="0">
                <a:pos x="T0" y="T1"/>
              </a:cxn>
              <a:cxn ang="0">
                <a:pos x="T2" y="T3"/>
              </a:cxn>
              <a:cxn ang="0">
                <a:pos x="T4" y="T5"/>
              </a:cxn>
              <a:cxn ang="0">
                <a:pos x="T6" y="T7"/>
              </a:cxn>
              <a:cxn ang="0">
                <a:pos x="T8" y="T9"/>
              </a:cxn>
            </a:cxnLst>
            <a:rect l="0" t="0" r="r" b="b"/>
            <a:pathLst>
              <a:path w="81" h="81">
                <a:moveTo>
                  <a:pt x="81" y="24"/>
                </a:moveTo>
                <a:lnTo>
                  <a:pt x="23" y="0"/>
                </a:lnTo>
                <a:lnTo>
                  <a:pt x="0" y="59"/>
                </a:lnTo>
                <a:lnTo>
                  <a:pt x="59" y="81"/>
                </a:lnTo>
                <a:lnTo>
                  <a:pt x="81"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93" name="Freeform 49"/>
          <p:cNvSpPr/>
          <p:nvPr/>
        </p:nvSpPr>
        <p:spPr bwMode="auto">
          <a:xfrm>
            <a:off x="6830601" y="3599160"/>
            <a:ext cx="161473" cy="163466"/>
          </a:xfrm>
          <a:custGeom>
            <a:avLst/>
            <a:gdLst>
              <a:gd name="T0" fmla="*/ 81 w 81"/>
              <a:gd name="T1" fmla="*/ 24 h 82"/>
              <a:gd name="T2" fmla="*/ 22 w 81"/>
              <a:gd name="T3" fmla="*/ 0 h 82"/>
              <a:gd name="T4" fmla="*/ 0 w 81"/>
              <a:gd name="T5" fmla="*/ 59 h 82"/>
              <a:gd name="T6" fmla="*/ 59 w 81"/>
              <a:gd name="T7" fmla="*/ 82 h 82"/>
              <a:gd name="T8" fmla="*/ 81 w 81"/>
              <a:gd name="T9" fmla="*/ 24 h 82"/>
            </a:gdLst>
            <a:ahLst/>
            <a:cxnLst>
              <a:cxn ang="0">
                <a:pos x="T0" y="T1"/>
              </a:cxn>
              <a:cxn ang="0">
                <a:pos x="T2" y="T3"/>
              </a:cxn>
              <a:cxn ang="0">
                <a:pos x="T4" y="T5"/>
              </a:cxn>
              <a:cxn ang="0">
                <a:pos x="T6" y="T7"/>
              </a:cxn>
              <a:cxn ang="0">
                <a:pos x="T8" y="T9"/>
              </a:cxn>
            </a:cxnLst>
            <a:rect l="0" t="0" r="r" b="b"/>
            <a:pathLst>
              <a:path w="81" h="82">
                <a:moveTo>
                  <a:pt x="81" y="24"/>
                </a:moveTo>
                <a:lnTo>
                  <a:pt x="22" y="0"/>
                </a:lnTo>
                <a:lnTo>
                  <a:pt x="0" y="59"/>
                </a:lnTo>
                <a:lnTo>
                  <a:pt x="59" y="82"/>
                </a:lnTo>
                <a:lnTo>
                  <a:pt x="81"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94" name="Freeform 50"/>
          <p:cNvSpPr/>
          <p:nvPr/>
        </p:nvSpPr>
        <p:spPr bwMode="auto">
          <a:xfrm>
            <a:off x="7029950" y="3676905"/>
            <a:ext cx="159479" cy="163466"/>
          </a:xfrm>
          <a:custGeom>
            <a:avLst/>
            <a:gdLst>
              <a:gd name="T0" fmla="*/ 80 w 80"/>
              <a:gd name="T1" fmla="*/ 23 h 82"/>
              <a:gd name="T2" fmla="*/ 22 w 80"/>
              <a:gd name="T3" fmla="*/ 0 h 82"/>
              <a:gd name="T4" fmla="*/ 0 w 80"/>
              <a:gd name="T5" fmla="*/ 58 h 82"/>
              <a:gd name="T6" fmla="*/ 57 w 80"/>
              <a:gd name="T7" fmla="*/ 82 h 82"/>
              <a:gd name="T8" fmla="*/ 80 w 80"/>
              <a:gd name="T9" fmla="*/ 23 h 82"/>
            </a:gdLst>
            <a:ahLst/>
            <a:cxnLst>
              <a:cxn ang="0">
                <a:pos x="T0" y="T1"/>
              </a:cxn>
              <a:cxn ang="0">
                <a:pos x="T2" y="T3"/>
              </a:cxn>
              <a:cxn ang="0">
                <a:pos x="T4" y="T5"/>
              </a:cxn>
              <a:cxn ang="0">
                <a:pos x="T6" y="T7"/>
              </a:cxn>
              <a:cxn ang="0">
                <a:pos x="T8" y="T9"/>
              </a:cxn>
            </a:cxnLst>
            <a:rect l="0" t="0" r="r" b="b"/>
            <a:pathLst>
              <a:path w="80" h="82">
                <a:moveTo>
                  <a:pt x="80" y="23"/>
                </a:moveTo>
                <a:lnTo>
                  <a:pt x="22" y="0"/>
                </a:lnTo>
                <a:lnTo>
                  <a:pt x="0" y="58"/>
                </a:lnTo>
                <a:lnTo>
                  <a:pt x="57" y="82"/>
                </a:lnTo>
                <a:lnTo>
                  <a:pt x="80"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95" name="Freeform 51"/>
          <p:cNvSpPr/>
          <p:nvPr/>
        </p:nvSpPr>
        <p:spPr bwMode="auto">
          <a:xfrm>
            <a:off x="7225312" y="3754652"/>
            <a:ext cx="163466" cy="163466"/>
          </a:xfrm>
          <a:custGeom>
            <a:avLst/>
            <a:gdLst>
              <a:gd name="T0" fmla="*/ 82 w 82"/>
              <a:gd name="T1" fmla="*/ 23 h 82"/>
              <a:gd name="T2" fmla="*/ 23 w 82"/>
              <a:gd name="T3" fmla="*/ 0 h 82"/>
              <a:gd name="T4" fmla="*/ 0 w 82"/>
              <a:gd name="T5" fmla="*/ 58 h 82"/>
              <a:gd name="T6" fmla="*/ 59 w 82"/>
              <a:gd name="T7" fmla="*/ 82 h 82"/>
              <a:gd name="T8" fmla="*/ 82 w 82"/>
              <a:gd name="T9" fmla="*/ 23 h 82"/>
            </a:gdLst>
            <a:ahLst/>
            <a:cxnLst>
              <a:cxn ang="0">
                <a:pos x="T0" y="T1"/>
              </a:cxn>
              <a:cxn ang="0">
                <a:pos x="T2" y="T3"/>
              </a:cxn>
              <a:cxn ang="0">
                <a:pos x="T4" y="T5"/>
              </a:cxn>
              <a:cxn ang="0">
                <a:pos x="T6" y="T7"/>
              </a:cxn>
              <a:cxn ang="0">
                <a:pos x="T8" y="T9"/>
              </a:cxn>
            </a:cxnLst>
            <a:rect l="0" t="0" r="r" b="b"/>
            <a:pathLst>
              <a:path w="82" h="82">
                <a:moveTo>
                  <a:pt x="82" y="23"/>
                </a:moveTo>
                <a:lnTo>
                  <a:pt x="23" y="0"/>
                </a:lnTo>
                <a:lnTo>
                  <a:pt x="0" y="58"/>
                </a:lnTo>
                <a:lnTo>
                  <a:pt x="59" y="82"/>
                </a:lnTo>
                <a:lnTo>
                  <a:pt x="82"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96" name="Freeform 52"/>
          <p:cNvSpPr/>
          <p:nvPr/>
        </p:nvSpPr>
        <p:spPr bwMode="auto">
          <a:xfrm>
            <a:off x="7424661" y="3832398"/>
            <a:ext cx="161473" cy="161473"/>
          </a:xfrm>
          <a:custGeom>
            <a:avLst/>
            <a:gdLst>
              <a:gd name="T0" fmla="*/ 81 w 81"/>
              <a:gd name="T1" fmla="*/ 23 h 81"/>
              <a:gd name="T2" fmla="*/ 23 w 81"/>
              <a:gd name="T3" fmla="*/ 0 h 81"/>
              <a:gd name="T4" fmla="*/ 0 w 81"/>
              <a:gd name="T5" fmla="*/ 58 h 81"/>
              <a:gd name="T6" fmla="*/ 58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3" y="0"/>
                </a:lnTo>
                <a:lnTo>
                  <a:pt x="0" y="58"/>
                </a:lnTo>
                <a:lnTo>
                  <a:pt x="58" y="81"/>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97" name="Freeform 53"/>
          <p:cNvSpPr/>
          <p:nvPr/>
        </p:nvSpPr>
        <p:spPr bwMode="auto">
          <a:xfrm>
            <a:off x="7622017" y="3910144"/>
            <a:ext cx="161473" cy="161473"/>
          </a:xfrm>
          <a:custGeom>
            <a:avLst/>
            <a:gdLst>
              <a:gd name="T0" fmla="*/ 81 w 81"/>
              <a:gd name="T1" fmla="*/ 22 h 81"/>
              <a:gd name="T2" fmla="*/ 23 w 81"/>
              <a:gd name="T3" fmla="*/ 0 h 81"/>
              <a:gd name="T4" fmla="*/ 0 w 81"/>
              <a:gd name="T5" fmla="*/ 59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3" y="0"/>
                </a:lnTo>
                <a:lnTo>
                  <a:pt x="0" y="59"/>
                </a:lnTo>
                <a:lnTo>
                  <a:pt x="59"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98" name="Freeform 54"/>
          <p:cNvSpPr/>
          <p:nvPr/>
        </p:nvSpPr>
        <p:spPr bwMode="auto">
          <a:xfrm>
            <a:off x="7552244" y="3987890"/>
            <a:ext cx="430594" cy="340888"/>
          </a:xfrm>
          <a:custGeom>
            <a:avLst/>
            <a:gdLst>
              <a:gd name="T0" fmla="*/ 157 w 216"/>
              <a:gd name="T1" fmla="*/ 0 h 171"/>
              <a:gd name="T2" fmla="*/ 122 w 216"/>
              <a:gd name="T3" fmla="*/ 89 h 171"/>
              <a:gd name="T4" fmla="*/ 81 w 216"/>
              <a:gd name="T5" fmla="*/ 74 h 171"/>
              <a:gd name="T6" fmla="*/ 24 w 216"/>
              <a:gd name="T7" fmla="*/ 50 h 171"/>
              <a:gd name="T8" fmla="*/ 0 w 216"/>
              <a:gd name="T9" fmla="*/ 109 h 171"/>
              <a:gd name="T10" fmla="*/ 59 w 216"/>
              <a:gd name="T11" fmla="*/ 132 h 171"/>
              <a:gd name="T12" fmla="*/ 100 w 216"/>
              <a:gd name="T13" fmla="*/ 148 h 171"/>
              <a:gd name="T14" fmla="*/ 158 w 216"/>
              <a:gd name="T15" fmla="*/ 171 h 171"/>
              <a:gd name="T16" fmla="*/ 181 w 216"/>
              <a:gd name="T17" fmla="*/ 112 h 171"/>
              <a:gd name="T18" fmla="*/ 216 w 216"/>
              <a:gd name="T19" fmla="*/ 22 h 171"/>
              <a:gd name="T20" fmla="*/ 157 w 216"/>
              <a:gd name="T2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71">
                <a:moveTo>
                  <a:pt x="157" y="0"/>
                </a:moveTo>
                <a:lnTo>
                  <a:pt x="122" y="89"/>
                </a:lnTo>
                <a:lnTo>
                  <a:pt x="81" y="74"/>
                </a:lnTo>
                <a:lnTo>
                  <a:pt x="24" y="50"/>
                </a:lnTo>
                <a:lnTo>
                  <a:pt x="0" y="109"/>
                </a:lnTo>
                <a:lnTo>
                  <a:pt x="59" y="132"/>
                </a:lnTo>
                <a:lnTo>
                  <a:pt x="100" y="148"/>
                </a:lnTo>
                <a:lnTo>
                  <a:pt x="158" y="171"/>
                </a:lnTo>
                <a:lnTo>
                  <a:pt x="181" y="112"/>
                </a:lnTo>
                <a:lnTo>
                  <a:pt x="216" y="22"/>
                </a:lnTo>
                <a:lnTo>
                  <a:pt x="157" y="0"/>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99" name="Freeform 55"/>
          <p:cNvSpPr/>
          <p:nvPr/>
        </p:nvSpPr>
        <p:spPr bwMode="auto">
          <a:xfrm>
            <a:off x="8016729" y="4065637"/>
            <a:ext cx="163466" cy="161473"/>
          </a:xfrm>
          <a:custGeom>
            <a:avLst/>
            <a:gdLst>
              <a:gd name="T0" fmla="*/ 82 w 82"/>
              <a:gd name="T1" fmla="*/ 22 h 81"/>
              <a:gd name="T2" fmla="*/ 24 w 82"/>
              <a:gd name="T3" fmla="*/ 0 h 81"/>
              <a:gd name="T4" fmla="*/ 0 w 82"/>
              <a:gd name="T5" fmla="*/ 58 h 81"/>
              <a:gd name="T6" fmla="*/ 59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4" y="0"/>
                </a:lnTo>
                <a:lnTo>
                  <a:pt x="0" y="58"/>
                </a:lnTo>
                <a:lnTo>
                  <a:pt x="59"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00" name="Freeform 56"/>
          <p:cNvSpPr/>
          <p:nvPr/>
        </p:nvSpPr>
        <p:spPr bwMode="auto">
          <a:xfrm>
            <a:off x="8216078" y="4141389"/>
            <a:ext cx="163466" cy="161473"/>
          </a:xfrm>
          <a:custGeom>
            <a:avLst/>
            <a:gdLst>
              <a:gd name="T0" fmla="*/ 82 w 82"/>
              <a:gd name="T1" fmla="*/ 24 h 81"/>
              <a:gd name="T2" fmla="*/ 23 w 82"/>
              <a:gd name="T3" fmla="*/ 0 h 81"/>
              <a:gd name="T4" fmla="*/ 0 w 82"/>
              <a:gd name="T5" fmla="*/ 59 h 81"/>
              <a:gd name="T6" fmla="*/ 59 w 82"/>
              <a:gd name="T7" fmla="*/ 81 h 81"/>
              <a:gd name="T8" fmla="*/ 82 w 82"/>
              <a:gd name="T9" fmla="*/ 24 h 81"/>
            </a:gdLst>
            <a:ahLst/>
            <a:cxnLst>
              <a:cxn ang="0">
                <a:pos x="T0" y="T1"/>
              </a:cxn>
              <a:cxn ang="0">
                <a:pos x="T2" y="T3"/>
              </a:cxn>
              <a:cxn ang="0">
                <a:pos x="T4" y="T5"/>
              </a:cxn>
              <a:cxn ang="0">
                <a:pos x="T6" y="T7"/>
              </a:cxn>
              <a:cxn ang="0">
                <a:pos x="T8" y="T9"/>
              </a:cxn>
            </a:cxnLst>
            <a:rect l="0" t="0" r="r" b="b"/>
            <a:pathLst>
              <a:path w="82" h="81">
                <a:moveTo>
                  <a:pt x="82" y="24"/>
                </a:moveTo>
                <a:lnTo>
                  <a:pt x="23" y="0"/>
                </a:lnTo>
                <a:lnTo>
                  <a:pt x="0" y="59"/>
                </a:lnTo>
                <a:lnTo>
                  <a:pt x="59" y="81"/>
                </a:lnTo>
                <a:lnTo>
                  <a:pt x="82"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01" name="Freeform 57"/>
          <p:cNvSpPr/>
          <p:nvPr/>
        </p:nvSpPr>
        <p:spPr bwMode="auto">
          <a:xfrm>
            <a:off x="8415427" y="4219135"/>
            <a:ext cx="159479" cy="163466"/>
          </a:xfrm>
          <a:custGeom>
            <a:avLst/>
            <a:gdLst>
              <a:gd name="T0" fmla="*/ 80 w 80"/>
              <a:gd name="T1" fmla="*/ 23 h 82"/>
              <a:gd name="T2" fmla="*/ 23 w 80"/>
              <a:gd name="T3" fmla="*/ 0 h 82"/>
              <a:gd name="T4" fmla="*/ 0 w 80"/>
              <a:gd name="T5" fmla="*/ 59 h 82"/>
              <a:gd name="T6" fmla="*/ 58 w 80"/>
              <a:gd name="T7" fmla="*/ 82 h 82"/>
              <a:gd name="T8" fmla="*/ 80 w 80"/>
              <a:gd name="T9" fmla="*/ 23 h 82"/>
            </a:gdLst>
            <a:ahLst/>
            <a:cxnLst>
              <a:cxn ang="0">
                <a:pos x="T0" y="T1"/>
              </a:cxn>
              <a:cxn ang="0">
                <a:pos x="T2" y="T3"/>
              </a:cxn>
              <a:cxn ang="0">
                <a:pos x="T4" y="T5"/>
              </a:cxn>
              <a:cxn ang="0">
                <a:pos x="T6" y="T7"/>
              </a:cxn>
              <a:cxn ang="0">
                <a:pos x="T8" y="T9"/>
              </a:cxn>
            </a:cxnLst>
            <a:rect l="0" t="0" r="r" b="b"/>
            <a:pathLst>
              <a:path w="80" h="82">
                <a:moveTo>
                  <a:pt x="80" y="23"/>
                </a:moveTo>
                <a:lnTo>
                  <a:pt x="23" y="0"/>
                </a:lnTo>
                <a:lnTo>
                  <a:pt x="0" y="59"/>
                </a:lnTo>
                <a:lnTo>
                  <a:pt x="58" y="82"/>
                </a:lnTo>
                <a:lnTo>
                  <a:pt x="80"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02" name="Freeform 58"/>
          <p:cNvSpPr/>
          <p:nvPr/>
        </p:nvSpPr>
        <p:spPr bwMode="auto">
          <a:xfrm>
            <a:off x="6703017" y="3343993"/>
            <a:ext cx="358828" cy="239219"/>
          </a:xfrm>
          <a:custGeom>
            <a:avLst/>
            <a:gdLst>
              <a:gd name="T0" fmla="*/ 121 w 180"/>
              <a:gd name="T1" fmla="*/ 39 h 120"/>
              <a:gd name="T2" fmla="*/ 22 w 180"/>
              <a:gd name="T3" fmla="*/ 0 h 120"/>
              <a:gd name="T4" fmla="*/ 0 w 180"/>
              <a:gd name="T5" fmla="*/ 58 h 120"/>
              <a:gd name="T6" fmla="*/ 99 w 180"/>
              <a:gd name="T7" fmla="*/ 98 h 120"/>
              <a:gd name="T8" fmla="*/ 158 w 180"/>
              <a:gd name="T9" fmla="*/ 120 h 120"/>
              <a:gd name="T10" fmla="*/ 180 w 180"/>
              <a:gd name="T11" fmla="*/ 61 h 120"/>
              <a:gd name="T12" fmla="*/ 121 w 180"/>
              <a:gd name="T13" fmla="*/ 39 h 120"/>
            </a:gdLst>
            <a:ahLst/>
            <a:cxnLst>
              <a:cxn ang="0">
                <a:pos x="T0" y="T1"/>
              </a:cxn>
              <a:cxn ang="0">
                <a:pos x="T2" y="T3"/>
              </a:cxn>
              <a:cxn ang="0">
                <a:pos x="T4" y="T5"/>
              </a:cxn>
              <a:cxn ang="0">
                <a:pos x="T6" y="T7"/>
              </a:cxn>
              <a:cxn ang="0">
                <a:pos x="T8" y="T9"/>
              </a:cxn>
              <a:cxn ang="0">
                <a:pos x="T10" y="T11"/>
              </a:cxn>
              <a:cxn ang="0">
                <a:pos x="T12" y="T13"/>
              </a:cxn>
            </a:cxnLst>
            <a:rect l="0" t="0" r="r" b="b"/>
            <a:pathLst>
              <a:path w="180" h="120">
                <a:moveTo>
                  <a:pt x="121" y="39"/>
                </a:moveTo>
                <a:lnTo>
                  <a:pt x="22" y="0"/>
                </a:lnTo>
                <a:lnTo>
                  <a:pt x="0" y="58"/>
                </a:lnTo>
                <a:lnTo>
                  <a:pt x="99" y="98"/>
                </a:lnTo>
                <a:lnTo>
                  <a:pt x="158" y="120"/>
                </a:lnTo>
                <a:lnTo>
                  <a:pt x="180" y="61"/>
                </a:lnTo>
                <a:lnTo>
                  <a:pt x="121" y="39"/>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03" name="Freeform 59"/>
          <p:cNvSpPr/>
          <p:nvPr/>
        </p:nvSpPr>
        <p:spPr bwMode="auto">
          <a:xfrm>
            <a:off x="7097728" y="3499485"/>
            <a:ext cx="163466" cy="161473"/>
          </a:xfrm>
          <a:custGeom>
            <a:avLst/>
            <a:gdLst>
              <a:gd name="T0" fmla="*/ 82 w 82"/>
              <a:gd name="T1" fmla="*/ 22 h 81"/>
              <a:gd name="T2" fmla="*/ 23 w 82"/>
              <a:gd name="T3" fmla="*/ 0 h 81"/>
              <a:gd name="T4" fmla="*/ 0 w 82"/>
              <a:gd name="T5" fmla="*/ 58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8"/>
                </a:lnTo>
                <a:lnTo>
                  <a:pt x="58"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04" name="Freeform 60"/>
          <p:cNvSpPr/>
          <p:nvPr/>
        </p:nvSpPr>
        <p:spPr bwMode="auto">
          <a:xfrm>
            <a:off x="7295085" y="3575238"/>
            <a:ext cx="163466" cy="161473"/>
          </a:xfrm>
          <a:custGeom>
            <a:avLst/>
            <a:gdLst>
              <a:gd name="T0" fmla="*/ 82 w 82"/>
              <a:gd name="T1" fmla="*/ 23 h 81"/>
              <a:gd name="T2" fmla="*/ 24 w 82"/>
              <a:gd name="T3" fmla="*/ 0 h 81"/>
              <a:gd name="T4" fmla="*/ 0 w 82"/>
              <a:gd name="T5" fmla="*/ 59 h 81"/>
              <a:gd name="T6" fmla="*/ 59 w 82"/>
              <a:gd name="T7" fmla="*/ 81 h 81"/>
              <a:gd name="T8" fmla="*/ 82 w 82"/>
              <a:gd name="T9" fmla="*/ 23 h 81"/>
            </a:gdLst>
            <a:ahLst/>
            <a:cxnLst>
              <a:cxn ang="0">
                <a:pos x="T0" y="T1"/>
              </a:cxn>
              <a:cxn ang="0">
                <a:pos x="T2" y="T3"/>
              </a:cxn>
              <a:cxn ang="0">
                <a:pos x="T4" y="T5"/>
              </a:cxn>
              <a:cxn ang="0">
                <a:pos x="T6" y="T7"/>
              </a:cxn>
              <a:cxn ang="0">
                <a:pos x="T8" y="T9"/>
              </a:cxn>
            </a:cxnLst>
            <a:rect l="0" t="0" r="r" b="b"/>
            <a:pathLst>
              <a:path w="82" h="81">
                <a:moveTo>
                  <a:pt x="82" y="23"/>
                </a:moveTo>
                <a:lnTo>
                  <a:pt x="24" y="0"/>
                </a:lnTo>
                <a:lnTo>
                  <a:pt x="0" y="59"/>
                </a:lnTo>
                <a:lnTo>
                  <a:pt x="59" y="81"/>
                </a:lnTo>
                <a:lnTo>
                  <a:pt x="82"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05" name="Freeform 61"/>
          <p:cNvSpPr/>
          <p:nvPr/>
        </p:nvSpPr>
        <p:spPr bwMode="auto">
          <a:xfrm>
            <a:off x="7494434" y="3652983"/>
            <a:ext cx="161473" cy="161473"/>
          </a:xfrm>
          <a:custGeom>
            <a:avLst/>
            <a:gdLst>
              <a:gd name="T0" fmla="*/ 81 w 81"/>
              <a:gd name="T1" fmla="*/ 24 h 81"/>
              <a:gd name="T2" fmla="*/ 22 w 81"/>
              <a:gd name="T3" fmla="*/ 0 h 81"/>
              <a:gd name="T4" fmla="*/ 0 w 81"/>
              <a:gd name="T5" fmla="*/ 59 h 81"/>
              <a:gd name="T6" fmla="*/ 58 w 81"/>
              <a:gd name="T7" fmla="*/ 81 h 81"/>
              <a:gd name="T8" fmla="*/ 81 w 81"/>
              <a:gd name="T9" fmla="*/ 24 h 81"/>
            </a:gdLst>
            <a:ahLst/>
            <a:cxnLst>
              <a:cxn ang="0">
                <a:pos x="T0" y="T1"/>
              </a:cxn>
              <a:cxn ang="0">
                <a:pos x="T2" y="T3"/>
              </a:cxn>
              <a:cxn ang="0">
                <a:pos x="T4" y="T5"/>
              </a:cxn>
              <a:cxn ang="0">
                <a:pos x="T6" y="T7"/>
              </a:cxn>
              <a:cxn ang="0">
                <a:pos x="T8" y="T9"/>
              </a:cxn>
            </a:cxnLst>
            <a:rect l="0" t="0" r="r" b="b"/>
            <a:pathLst>
              <a:path w="81" h="81">
                <a:moveTo>
                  <a:pt x="81" y="24"/>
                </a:moveTo>
                <a:lnTo>
                  <a:pt x="22" y="0"/>
                </a:lnTo>
                <a:lnTo>
                  <a:pt x="0" y="59"/>
                </a:lnTo>
                <a:lnTo>
                  <a:pt x="58" y="81"/>
                </a:lnTo>
                <a:lnTo>
                  <a:pt x="81"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06" name="Freeform 62"/>
          <p:cNvSpPr/>
          <p:nvPr/>
        </p:nvSpPr>
        <p:spPr bwMode="auto">
          <a:xfrm>
            <a:off x="7691789" y="3730730"/>
            <a:ext cx="161473" cy="163466"/>
          </a:xfrm>
          <a:custGeom>
            <a:avLst/>
            <a:gdLst>
              <a:gd name="T0" fmla="*/ 81 w 81"/>
              <a:gd name="T1" fmla="*/ 23 h 82"/>
              <a:gd name="T2" fmla="*/ 23 w 81"/>
              <a:gd name="T3" fmla="*/ 0 h 82"/>
              <a:gd name="T4" fmla="*/ 0 w 81"/>
              <a:gd name="T5" fmla="*/ 58 h 82"/>
              <a:gd name="T6" fmla="*/ 59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3" y="0"/>
                </a:lnTo>
                <a:lnTo>
                  <a:pt x="0" y="58"/>
                </a:lnTo>
                <a:lnTo>
                  <a:pt x="59" y="82"/>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07" name="Freeform 63"/>
          <p:cNvSpPr/>
          <p:nvPr/>
        </p:nvSpPr>
        <p:spPr bwMode="auto">
          <a:xfrm>
            <a:off x="7891138" y="3808476"/>
            <a:ext cx="161473" cy="163466"/>
          </a:xfrm>
          <a:custGeom>
            <a:avLst/>
            <a:gdLst>
              <a:gd name="T0" fmla="*/ 81 w 81"/>
              <a:gd name="T1" fmla="*/ 23 h 82"/>
              <a:gd name="T2" fmla="*/ 22 w 81"/>
              <a:gd name="T3" fmla="*/ 0 h 82"/>
              <a:gd name="T4" fmla="*/ 0 w 81"/>
              <a:gd name="T5" fmla="*/ 58 h 82"/>
              <a:gd name="T6" fmla="*/ 57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2" y="0"/>
                </a:lnTo>
                <a:lnTo>
                  <a:pt x="0" y="58"/>
                </a:lnTo>
                <a:lnTo>
                  <a:pt x="57" y="82"/>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08" name="Freeform 64"/>
          <p:cNvSpPr/>
          <p:nvPr/>
        </p:nvSpPr>
        <p:spPr bwMode="auto">
          <a:xfrm>
            <a:off x="8086500" y="3884228"/>
            <a:ext cx="165460" cy="163466"/>
          </a:xfrm>
          <a:custGeom>
            <a:avLst/>
            <a:gdLst>
              <a:gd name="T0" fmla="*/ 83 w 83"/>
              <a:gd name="T1" fmla="*/ 24 h 82"/>
              <a:gd name="T2" fmla="*/ 24 w 83"/>
              <a:gd name="T3" fmla="*/ 0 h 82"/>
              <a:gd name="T4" fmla="*/ 0 w 83"/>
              <a:gd name="T5" fmla="*/ 59 h 82"/>
              <a:gd name="T6" fmla="*/ 59 w 83"/>
              <a:gd name="T7" fmla="*/ 82 h 82"/>
              <a:gd name="T8" fmla="*/ 83 w 83"/>
              <a:gd name="T9" fmla="*/ 24 h 82"/>
            </a:gdLst>
            <a:ahLst/>
            <a:cxnLst>
              <a:cxn ang="0">
                <a:pos x="T0" y="T1"/>
              </a:cxn>
              <a:cxn ang="0">
                <a:pos x="T2" y="T3"/>
              </a:cxn>
              <a:cxn ang="0">
                <a:pos x="T4" y="T5"/>
              </a:cxn>
              <a:cxn ang="0">
                <a:pos x="T6" y="T7"/>
              </a:cxn>
              <a:cxn ang="0">
                <a:pos x="T8" y="T9"/>
              </a:cxn>
            </a:cxnLst>
            <a:rect l="0" t="0" r="r" b="b"/>
            <a:pathLst>
              <a:path w="83" h="82">
                <a:moveTo>
                  <a:pt x="83" y="24"/>
                </a:moveTo>
                <a:lnTo>
                  <a:pt x="24" y="0"/>
                </a:lnTo>
                <a:lnTo>
                  <a:pt x="0" y="59"/>
                </a:lnTo>
                <a:lnTo>
                  <a:pt x="59" y="82"/>
                </a:lnTo>
                <a:lnTo>
                  <a:pt x="83"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09" name="Freeform 65"/>
          <p:cNvSpPr/>
          <p:nvPr/>
        </p:nvSpPr>
        <p:spPr bwMode="auto">
          <a:xfrm>
            <a:off x="8285849" y="3963968"/>
            <a:ext cx="161473" cy="161473"/>
          </a:xfrm>
          <a:custGeom>
            <a:avLst/>
            <a:gdLst>
              <a:gd name="T0" fmla="*/ 81 w 81"/>
              <a:gd name="T1" fmla="*/ 22 h 81"/>
              <a:gd name="T2" fmla="*/ 24 w 81"/>
              <a:gd name="T3" fmla="*/ 0 h 81"/>
              <a:gd name="T4" fmla="*/ 0 w 81"/>
              <a:gd name="T5" fmla="*/ 58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4" y="0"/>
                </a:lnTo>
                <a:lnTo>
                  <a:pt x="0" y="58"/>
                </a:lnTo>
                <a:lnTo>
                  <a:pt x="59"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10" name="Freeform 66"/>
          <p:cNvSpPr/>
          <p:nvPr/>
        </p:nvSpPr>
        <p:spPr bwMode="auto">
          <a:xfrm>
            <a:off x="8485198" y="4041715"/>
            <a:ext cx="161473" cy="161473"/>
          </a:xfrm>
          <a:custGeom>
            <a:avLst/>
            <a:gdLst>
              <a:gd name="T0" fmla="*/ 81 w 81"/>
              <a:gd name="T1" fmla="*/ 22 h 81"/>
              <a:gd name="T2" fmla="*/ 22 w 81"/>
              <a:gd name="T3" fmla="*/ 0 h 81"/>
              <a:gd name="T4" fmla="*/ 0 w 81"/>
              <a:gd name="T5" fmla="*/ 59 h 81"/>
              <a:gd name="T6" fmla="*/ 58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9"/>
                </a:lnTo>
                <a:lnTo>
                  <a:pt x="58"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11" name="Freeform 67"/>
          <p:cNvSpPr/>
          <p:nvPr/>
        </p:nvSpPr>
        <p:spPr bwMode="auto">
          <a:xfrm>
            <a:off x="6772790" y="3164579"/>
            <a:ext cx="161473" cy="161473"/>
          </a:xfrm>
          <a:custGeom>
            <a:avLst/>
            <a:gdLst>
              <a:gd name="T0" fmla="*/ 81 w 81"/>
              <a:gd name="T1" fmla="*/ 23 h 81"/>
              <a:gd name="T2" fmla="*/ 22 w 81"/>
              <a:gd name="T3" fmla="*/ 0 h 81"/>
              <a:gd name="T4" fmla="*/ 0 w 81"/>
              <a:gd name="T5" fmla="*/ 59 h 81"/>
              <a:gd name="T6" fmla="*/ 58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2" y="0"/>
                </a:lnTo>
                <a:lnTo>
                  <a:pt x="0" y="59"/>
                </a:lnTo>
                <a:lnTo>
                  <a:pt x="58" y="81"/>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12" name="Freeform 68"/>
          <p:cNvSpPr/>
          <p:nvPr/>
        </p:nvSpPr>
        <p:spPr bwMode="auto">
          <a:xfrm>
            <a:off x="6970145" y="3242324"/>
            <a:ext cx="161473" cy="163466"/>
          </a:xfrm>
          <a:custGeom>
            <a:avLst/>
            <a:gdLst>
              <a:gd name="T0" fmla="*/ 81 w 81"/>
              <a:gd name="T1" fmla="*/ 23 h 82"/>
              <a:gd name="T2" fmla="*/ 23 w 81"/>
              <a:gd name="T3" fmla="*/ 0 h 82"/>
              <a:gd name="T4" fmla="*/ 0 w 81"/>
              <a:gd name="T5" fmla="*/ 58 h 82"/>
              <a:gd name="T6" fmla="*/ 58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3" y="0"/>
                </a:lnTo>
                <a:lnTo>
                  <a:pt x="0" y="58"/>
                </a:lnTo>
                <a:lnTo>
                  <a:pt x="58" y="82"/>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13" name="Freeform 69"/>
          <p:cNvSpPr/>
          <p:nvPr/>
        </p:nvSpPr>
        <p:spPr bwMode="auto">
          <a:xfrm>
            <a:off x="7167501" y="3318077"/>
            <a:ext cx="163466" cy="163466"/>
          </a:xfrm>
          <a:custGeom>
            <a:avLst/>
            <a:gdLst>
              <a:gd name="T0" fmla="*/ 82 w 82"/>
              <a:gd name="T1" fmla="*/ 24 h 82"/>
              <a:gd name="T2" fmla="*/ 23 w 82"/>
              <a:gd name="T3" fmla="*/ 0 h 82"/>
              <a:gd name="T4" fmla="*/ 0 w 82"/>
              <a:gd name="T5" fmla="*/ 59 h 82"/>
              <a:gd name="T6" fmla="*/ 58 w 82"/>
              <a:gd name="T7" fmla="*/ 82 h 82"/>
              <a:gd name="T8" fmla="*/ 82 w 82"/>
              <a:gd name="T9" fmla="*/ 24 h 82"/>
            </a:gdLst>
            <a:ahLst/>
            <a:cxnLst>
              <a:cxn ang="0">
                <a:pos x="T0" y="T1"/>
              </a:cxn>
              <a:cxn ang="0">
                <a:pos x="T2" y="T3"/>
              </a:cxn>
              <a:cxn ang="0">
                <a:pos x="T4" y="T5"/>
              </a:cxn>
              <a:cxn ang="0">
                <a:pos x="T6" y="T7"/>
              </a:cxn>
              <a:cxn ang="0">
                <a:pos x="T8" y="T9"/>
              </a:cxn>
            </a:cxnLst>
            <a:rect l="0" t="0" r="r" b="b"/>
            <a:pathLst>
              <a:path w="82" h="82">
                <a:moveTo>
                  <a:pt x="82" y="24"/>
                </a:moveTo>
                <a:lnTo>
                  <a:pt x="23" y="0"/>
                </a:lnTo>
                <a:lnTo>
                  <a:pt x="0" y="59"/>
                </a:lnTo>
                <a:lnTo>
                  <a:pt x="58" y="82"/>
                </a:lnTo>
                <a:lnTo>
                  <a:pt x="82"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14" name="Freeform 70"/>
          <p:cNvSpPr/>
          <p:nvPr/>
        </p:nvSpPr>
        <p:spPr bwMode="auto">
          <a:xfrm>
            <a:off x="7364856" y="3395824"/>
            <a:ext cx="161473" cy="163466"/>
          </a:xfrm>
          <a:custGeom>
            <a:avLst/>
            <a:gdLst>
              <a:gd name="T0" fmla="*/ 81 w 81"/>
              <a:gd name="T1" fmla="*/ 23 h 82"/>
              <a:gd name="T2" fmla="*/ 24 w 81"/>
              <a:gd name="T3" fmla="*/ 0 h 82"/>
              <a:gd name="T4" fmla="*/ 0 w 81"/>
              <a:gd name="T5" fmla="*/ 59 h 82"/>
              <a:gd name="T6" fmla="*/ 59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4" y="0"/>
                </a:lnTo>
                <a:lnTo>
                  <a:pt x="0" y="59"/>
                </a:lnTo>
                <a:lnTo>
                  <a:pt x="59" y="82"/>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15" name="Freeform 71"/>
          <p:cNvSpPr/>
          <p:nvPr/>
        </p:nvSpPr>
        <p:spPr bwMode="auto">
          <a:xfrm>
            <a:off x="7564205" y="3475563"/>
            <a:ext cx="161473" cy="161473"/>
          </a:xfrm>
          <a:custGeom>
            <a:avLst/>
            <a:gdLst>
              <a:gd name="T0" fmla="*/ 81 w 81"/>
              <a:gd name="T1" fmla="*/ 22 h 81"/>
              <a:gd name="T2" fmla="*/ 22 w 81"/>
              <a:gd name="T3" fmla="*/ 0 h 81"/>
              <a:gd name="T4" fmla="*/ 0 w 81"/>
              <a:gd name="T5" fmla="*/ 57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7"/>
                </a:lnTo>
                <a:lnTo>
                  <a:pt x="59" y="81"/>
                </a:lnTo>
                <a:lnTo>
                  <a:pt x="81"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16" name="Freeform 72"/>
          <p:cNvSpPr/>
          <p:nvPr/>
        </p:nvSpPr>
        <p:spPr bwMode="auto">
          <a:xfrm>
            <a:off x="7763555" y="3553309"/>
            <a:ext cx="159479" cy="161473"/>
          </a:xfrm>
          <a:custGeom>
            <a:avLst/>
            <a:gdLst>
              <a:gd name="T0" fmla="*/ 80 w 80"/>
              <a:gd name="T1" fmla="*/ 22 h 81"/>
              <a:gd name="T2" fmla="*/ 22 w 80"/>
              <a:gd name="T3" fmla="*/ 0 h 81"/>
              <a:gd name="T4" fmla="*/ 0 w 80"/>
              <a:gd name="T5" fmla="*/ 58 h 81"/>
              <a:gd name="T6" fmla="*/ 58 w 80"/>
              <a:gd name="T7" fmla="*/ 81 h 81"/>
              <a:gd name="T8" fmla="*/ 80 w 80"/>
              <a:gd name="T9" fmla="*/ 22 h 81"/>
            </a:gdLst>
            <a:ahLst/>
            <a:cxnLst>
              <a:cxn ang="0">
                <a:pos x="T0" y="T1"/>
              </a:cxn>
              <a:cxn ang="0">
                <a:pos x="T2" y="T3"/>
              </a:cxn>
              <a:cxn ang="0">
                <a:pos x="T4" y="T5"/>
              </a:cxn>
              <a:cxn ang="0">
                <a:pos x="T6" y="T7"/>
              </a:cxn>
              <a:cxn ang="0">
                <a:pos x="T8" y="T9"/>
              </a:cxn>
            </a:cxnLst>
            <a:rect l="0" t="0" r="r" b="b"/>
            <a:pathLst>
              <a:path w="80" h="81">
                <a:moveTo>
                  <a:pt x="80" y="22"/>
                </a:moveTo>
                <a:lnTo>
                  <a:pt x="22" y="0"/>
                </a:lnTo>
                <a:lnTo>
                  <a:pt x="0" y="58"/>
                </a:lnTo>
                <a:lnTo>
                  <a:pt x="58" y="81"/>
                </a:lnTo>
                <a:lnTo>
                  <a:pt x="80"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17" name="Freeform 73"/>
          <p:cNvSpPr/>
          <p:nvPr/>
        </p:nvSpPr>
        <p:spPr bwMode="auto">
          <a:xfrm>
            <a:off x="7958917" y="3629062"/>
            <a:ext cx="163466" cy="161473"/>
          </a:xfrm>
          <a:custGeom>
            <a:avLst/>
            <a:gdLst>
              <a:gd name="T0" fmla="*/ 82 w 82"/>
              <a:gd name="T1" fmla="*/ 23 h 81"/>
              <a:gd name="T2" fmla="*/ 23 w 82"/>
              <a:gd name="T3" fmla="*/ 0 h 81"/>
              <a:gd name="T4" fmla="*/ 0 w 82"/>
              <a:gd name="T5" fmla="*/ 59 h 81"/>
              <a:gd name="T6" fmla="*/ 59 w 82"/>
              <a:gd name="T7" fmla="*/ 81 h 81"/>
              <a:gd name="T8" fmla="*/ 82 w 82"/>
              <a:gd name="T9" fmla="*/ 23 h 81"/>
            </a:gdLst>
            <a:ahLst/>
            <a:cxnLst>
              <a:cxn ang="0">
                <a:pos x="T0" y="T1"/>
              </a:cxn>
              <a:cxn ang="0">
                <a:pos x="T2" y="T3"/>
              </a:cxn>
              <a:cxn ang="0">
                <a:pos x="T4" y="T5"/>
              </a:cxn>
              <a:cxn ang="0">
                <a:pos x="T6" y="T7"/>
              </a:cxn>
              <a:cxn ang="0">
                <a:pos x="T8" y="T9"/>
              </a:cxn>
            </a:cxnLst>
            <a:rect l="0" t="0" r="r" b="b"/>
            <a:pathLst>
              <a:path w="82" h="81">
                <a:moveTo>
                  <a:pt x="82" y="23"/>
                </a:moveTo>
                <a:lnTo>
                  <a:pt x="23" y="0"/>
                </a:lnTo>
                <a:lnTo>
                  <a:pt x="0" y="59"/>
                </a:lnTo>
                <a:lnTo>
                  <a:pt x="59" y="81"/>
                </a:lnTo>
                <a:lnTo>
                  <a:pt x="82"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18" name="Freeform 74"/>
          <p:cNvSpPr/>
          <p:nvPr/>
        </p:nvSpPr>
        <p:spPr bwMode="auto">
          <a:xfrm>
            <a:off x="8158266" y="3706808"/>
            <a:ext cx="163466" cy="161473"/>
          </a:xfrm>
          <a:custGeom>
            <a:avLst/>
            <a:gdLst>
              <a:gd name="T0" fmla="*/ 82 w 82"/>
              <a:gd name="T1" fmla="*/ 22 h 81"/>
              <a:gd name="T2" fmla="*/ 23 w 82"/>
              <a:gd name="T3" fmla="*/ 0 h 81"/>
              <a:gd name="T4" fmla="*/ 0 w 82"/>
              <a:gd name="T5" fmla="*/ 59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9"/>
                </a:lnTo>
                <a:lnTo>
                  <a:pt x="58" y="81"/>
                </a:lnTo>
                <a:lnTo>
                  <a:pt x="82" y="22"/>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19" name="Freeform 75"/>
          <p:cNvSpPr/>
          <p:nvPr/>
        </p:nvSpPr>
        <p:spPr bwMode="auto">
          <a:xfrm>
            <a:off x="8355622" y="3784554"/>
            <a:ext cx="161473" cy="161473"/>
          </a:xfrm>
          <a:custGeom>
            <a:avLst/>
            <a:gdLst>
              <a:gd name="T0" fmla="*/ 81 w 81"/>
              <a:gd name="T1" fmla="*/ 23 h 81"/>
              <a:gd name="T2" fmla="*/ 24 w 81"/>
              <a:gd name="T3" fmla="*/ 0 h 81"/>
              <a:gd name="T4" fmla="*/ 0 w 81"/>
              <a:gd name="T5" fmla="*/ 58 h 81"/>
              <a:gd name="T6" fmla="*/ 59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4" y="0"/>
                </a:lnTo>
                <a:lnTo>
                  <a:pt x="0" y="58"/>
                </a:lnTo>
                <a:lnTo>
                  <a:pt x="59" y="81"/>
                </a:lnTo>
                <a:lnTo>
                  <a:pt x="81" y="2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20" name="Freeform 76"/>
          <p:cNvSpPr/>
          <p:nvPr/>
        </p:nvSpPr>
        <p:spPr bwMode="auto">
          <a:xfrm>
            <a:off x="8554971" y="3860306"/>
            <a:ext cx="161473" cy="165460"/>
          </a:xfrm>
          <a:custGeom>
            <a:avLst/>
            <a:gdLst>
              <a:gd name="T0" fmla="*/ 81 w 81"/>
              <a:gd name="T1" fmla="*/ 24 h 83"/>
              <a:gd name="T2" fmla="*/ 22 w 81"/>
              <a:gd name="T3" fmla="*/ 0 h 83"/>
              <a:gd name="T4" fmla="*/ 0 w 81"/>
              <a:gd name="T5" fmla="*/ 59 h 83"/>
              <a:gd name="T6" fmla="*/ 58 w 81"/>
              <a:gd name="T7" fmla="*/ 83 h 83"/>
              <a:gd name="T8" fmla="*/ 81 w 81"/>
              <a:gd name="T9" fmla="*/ 24 h 83"/>
            </a:gdLst>
            <a:ahLst/>
            <a:cxnLst>
              <a:cxn ang="0">
                <a:pos x="T0" y="T1"/>
              </a:cxn>
              <a:cxn ang="0">
                <a:pos x="T2" y="T3"/>
              </a:cxn>
              <a:cxn ang="0">
                <a:pos x="T4" y="T5"/>
              </a:cxn>
              <a:cxn ang="0">
                <a:pos x="T6" y="T7"/>
              </a:cxn>
              <a:cxn ang="0">
                <a:pos x="T8" y="T9"/>
              </a:cxn>
            </a:cxnLst>
            <a:rect l="0" t="0" r="r" b="b"/>
            <a:pathLst>
              <a:path w="81" h="83">
                <a:moveTo>
                  <a:pt x="81" y="24"/>
                </a:moveTo>
                <a:lnTo>
                  <a:pt x="22" y="0"/>
                </a:lnTo>
                <a:lnTo>
                  <a:pt x="0" y="59"/>
                </a:lnTo>
                <a:lnTo>
                  <a:pt x="58" y="83"/>
                </a:lnTo>
                <a:lnTo>
                  <a:pt x="81" y="24"/>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21" name="Freeform 77"/>
          <p:cNvSpPr/>
          <p:nvPr/>
        </p:nvSpPr>
        <p:spPr bwMode="auto">
          <a:xfrm>
            <a:off x="4575963" y="2853594"/>
            <a:ext cx="805370" cy="281083"/>
          </a:xfrm>
          <a:custGeom>
            <a:avLst/>
            <a:gdLst>
              <a:gd name="T0" fmla="*/ 20 w 345"/>
              <a:gd name="T1" fmla="*/ 106 h 120"/>
              <a:gd name="T2" fmla="*/ 0 w 345"/>
              <a:gd name="T3" fmla="*/ 120 h 120"/>
              <a:gd name="T4" fmla="*/ 345 w 345"/>
              <a:gd name="T5" fmla="*/ 4 h 120"/>
              <a:gd name="T6" fmla="*/ 330 w 345"/>
              <a:gd name="T7" fmla="*/ 2 h 120"/>
              <a:gd name="T8" fmla="*/ 20 w 345"/>
              <a:gd name="T9" fmla="*/ 106 h 120"/>
            </a:gdLst>
            <a:ahLst/>
            <a:cxnLst>
              <a:cxn ang="0">
                <a:pos x="T0" y="T1"/>
              </a:cxn>
              <a:cxn ang="0">
                <a:pos x="T2" y="T3"/>
              </a:cxn>
              <a:cxn ang="0">
                <a:pos x="T4" y="T5"/>
              </a:cxn>
              <a:cxn ang="0">
                <a:pos x="T6" y="T7"/>
              </a:cxn>
              <a:cxn ang="0">
                <a:pos x="T8" y="T9"/>
              </a:cxn>
            </a:cxnLst>
            <a:rect l="0" t="0" r="r" b="b"/>
            <a:pathLst>
              <a:path w="345" h="120">
                <a:moveTo>
                  <a:pt x="20" y="106"/>
                </a:moveTo>
                <a:cubicBezTo>
                  <a:pt x="0" y="120"/>
                  <a:pt x="0" y="120"/>
                  <a:pt x="0" y="120"/>
                </a:cubicBezTo>
                <a:cubicBezTo>
                  <a:pt x="345" y="4"/>
                  <a:pt x="345" y="4"/>
                  <a:pt x="345" y="4"/>
                </a:cubicBezTo>
                <a:cubicBezTo>
                  <a:pt x="340" y="1"/>
                  <a:pt x="335" y="0"/>
                  <a:pt x="330" y="2"/>
                </a:cubicBezTo>
                <a:lnTo>
                  <a:pt x="20" y="106"/>
                </a:lnTo>
                <a:close/>
              </a:path>
            </a:pathLst>
          </a:custGeom>
          <a:solidFill>
            <a:srgbClr val="8F95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78"/>
          <p:cNvSpPr/>
          <p:nvPr/>
        </p:nvSpPr>
        <p:spPr bwMode="auto">
          <a:xfrm>
            <a:off x="4615832" y="2867548"/>
            <a:ext cx="683768" cy="326933"/>
          </a:xfrm>
          <a:custGeom>
            <a:avLst/>
            <a:gdLst>
              <a:gd name="T0" fmla="*/ 326 w 343"/>
              <a:gd name="T1" fmla="*/ 0 h 164"/>
              <a:gd name="T2" fmla="*/ 0 w 343"/>
              <a:gd name="T3" fmla="*/ 110 h 164"/>
              <a:gd name="T4" fmla="*/ 18 w 343"/>
              <a:gd name="T5" fmla="*/ 164 h 164"/>
              <a:gd name="T6" fmla="*/ 343 w 343"/>
              <a:gd name="T7" fmla="*/ 55 h 164"/>
              <a:gd name="T8" fmla="*/ 326 w 343"/>
              <a:gd name="T9" fmla="*/ 0 h 164"/>
            </a:gdLst>
            <a:ahLst/>
            <a:cxnLst>
              <a:cxn ang="0">
                <a:pos x="T0" y="T1"/>
              </a:cxn>
              <a:cxn ang="0">
                <a:pos x="T2" y="T3"/>
              </a:cxn>
              <a:cxn ang="0">
                <a:pos x="T4" y="T5"/>
              </a:cxn>
              <a:cxn ang="0">
                <a:pos x="T6" y="T7"/>
              </a:cxn>
              <a:cxn ang="0">
                <a:pos x="T8" y="T9"/>
              </a:cxn>
            </a:cxnLst>
            <a:rect l="0" t="0" r="r" b="b"/>
            <a:pathLst>
              <a:path w="343" h="164">
                <a:moveTo>
                  <a:pt x="326" y="0"/>
                </a:moveTo>
                <a:lnTo>
                  <a:pt x="0" y="110"/>
                </a:lnTo>
                <a:lnTo>
                  <a:pt x="18" y="164"/>
                </a:lnTo>
                <a:lnTo>
                  <a:pt x="343" y="55"/>
                </a:lnTo>
                <a:lnTo>
                  <a:pt x="326" y="0"/>
                </a:ln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23" name="Freeform 79"/>
          <p:cNvSpPr/>
          <p:nvPr/>
        </p:nvSpPr>
        <p:spPr bwMode="auto">
          <a:xfrm>
            <a:off x="5265711" y="2831665"/>
            <a:ext cx="159479" cy="145525"/>
          </a:xfrm>
          <a:custGeom>
            <a:avLst/>
            <a:gdLst>
              <a:gd name="T0" fmla="*/ 32 w 68"/>
              <a:gd name="T1" fmla="*/ 4 h 62"/>
              <a:gd name="T2" fmla="*/ 0 w 68"/>
              <a:gd name="T3" fmla="*/ 15 h 62"/>
              <a:gd name="T4" fmla="*/ 15 w 68"/>
              <a:gd name="T5" fmla="*/ 62 h 62"/>
              <a:gd name="T6" fmla="*/ 48 w 68"/>
              <a:gd name="T7" fmla="*/ 51 h 62"/>
              <a:gd name="T8" fmla="*/ 63 w 68"/>
              <a:gd name="T9" fmla="*/ 20 h 62"/>
              <a:gd name="T10" fmla="*/ 63 w 68"/>
              <a:gd name="T11" fmla="*/ 20 h 62"/>
              <a:gd name="T12" fmla="*/ 32 w 68"/>
              <a:gd name="T13" fmla="*/ 4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32" y="4"/>
                </a:moveTo>
                <a:cubicBezTo>
                  <a:pt x="0" y="15"/>
                  <a:pt x="0" y="15"/>
                  <a:pt x="0" y="15"/>
                </a:cubicBezTo>
                <a:cubicBezTo>
                  <a:pt x="15" y="62"/>
                  <a:pt x="15" y="62"/>
                  <a:pt x="15" y="62"/>
                </a:cubicBezTo>
                <a:cubicBezTo>
                  <a:pt x="48" y="51"/>
                  <a:pt x="48" y="51"/>
                  <a:pt x="48" y="51"/>
                </a:cubicBezTo>
                <a:cubicBezTo>
                  <a:pt x="61" y="47"/>
                  <a:pt x="68" y="33"/>
                  <a:pt x="63" y="20"/>
                </a:cubicBezTo>
                <a:cubicBezTo>
                  <a:pt x="63" y="20"/>
                  <a:pt x="63" y="20"/>
                  <a:pt x="63" y="20"/>
                </a:cubicBezTo>
                <a:cubicBezTo>
                  <a:pt x="59" y="7"/>
                  <a:pt x="45" y="0"/>
                  <a:pt x="32" y="4"/>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24" name="Freeform 80"/>
          <p:cNvSpPr/>
          <p:nvPr/>
        </p:nvSpPr>
        <p:spPr bwMode="auto">
          <a:xfrm>
            <a:off x="4440405" y="3086832"/>
            <a:ext cx="211310" cy="117617"/>
          </a:xfrm>
          <a:custGeom>
            <a:avLst/>
            <a:gdLst>
              <a:gd name="T0" fmla="*/ 0 w 106"/>
              <a:gd name="T1" fmla="*/ 59 h 59"/>
              <a:gd name="T2" fmla="*/ 106 w 106"/>
              <a:gd name="T3" fmla="*/ 54 h 59"/>
              <a:gd name="T4" fmla="*/ 88 w 106"/>
              <a:gd name="T5" fmla="*/ 0 h 59"/>
              <a:gd name="T6" fmla="*/ 0 w 106"/>
              <a:gd name="T7" fmla="*/ 59 h 59"/>
            </a:gdLst>
            <a:ahLst/>
            <a:cxnLst>
              <a:cxn ang="0">
                <a:pos x="T0" y="T1"/>
              </a:cxn>
              <a:cxn ang="0">
                <a:pos x="T2" y="T3"/>
              </a:cxn>
              <a:cxn ang="0">
                <a:pos x="T4" y="T5"/>
              </a:cxn>
              <a:cxn ang="0">
                <a:pos x="T6" y="T7"/>
              </a:cxn>
            </a:cxnLst>
            <a:rect l="0" t="0" r="r" b="b"/>
            <a:pathLst>
              <a:path w="106" h="59">
                <a:moveTo>
                  <a:pt x="0" y="59"/>
                </a:moveTo>
                <a:lnTo>
                  <a:pt x="106" y="54"/>
                </a:lnTo>
                <a:lnTo>
                  <a:pt x="88" y="0"/>
                </a:lnTo>
                <a:lnTo>
                  <a:pt x="0" y="59"/>
                </a:ln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25" name="Line 81"/>
          <p:cNvSpPr>
            <a:spLocks noChangeShapeType="1"/>
          </p:cNvSpPr>
          <p:nvPr/>
        </p:nvSpPr>
        <p:spPr bwMode="auto">
          <a:xfrm>
            <a:off x="4542073" y="3136670"/>
            <a:ext cx="19935" cy="61799"/>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6" name="Freeform 82"/>
          <p:cNvSpPr/>
          <p:nvPr/>
        </p:nvSpPr>
        <p:spPr bwMode="auto">
          <a:xfrm>
            <a:off x="3999843" y="3084839"/>
            <a:ext cx="1834012" cy="1381490"/>
          </a:xfrm>
          <a:custGeom>
            <a:avLst/>
            <a:gdLst>
              <a:gd name="T0" fmla="*/ 920 w 920"/>
              <a:gd name="T1" fmla="*/ 433 h 693"/>
              <a:gd name="T2" fmla="*/ 144 w 920"/>
              <a:gd name="T3" fmla="*/ 693 h 693"/>
              <a:gd name="T4" fmla="*/ 0 w 920"/>
              <a:gd name="T5" fmla="*/ 260 h 693"/>
              <a:gd name="T6" fmla="*/ 774 w 920"/>
              <a:gd name="T7" fmla="*/ 0 h 693"/>
              <a:gd name="T8" fmla="*/ 920 w 920"/>
              <a:gd name="T9" fmla="*/ 433 h 693"/>
            </a:gdLst>
            <a:ahLst/>
            <a:cxnLst>
              <a:cxn ang="0">
                <a:pos x="T0" y="T1"/>
              </a:cxn>
              <a:cxn ang="0">
                <a:pos x="T2" y="T3"/>
              </a:cxn>
              <a:cxn ang="0">
                <a:pos x="T4" y="T5"/>
              </a:cxn>
              <a:cxn ang="0">
                <a:pos x="T6" y="T7"/>
              </a:cxn>
              <a:cxn ang="0">
                <a:pos x="T8" y="T9"/>
              </a:cxn>
            </a:cxnLst>
            <a:rect l="0" t="0" r="r" b="b"/>
            <a:pathLst>
              <a:path w="920" h="693">
                <a:moveTo>
                  <a:pt x="920" y="433"/>
                </a:moveTo>
                <a:lnTo>
                  <a:pt x="144" y="693"/>
                </a:lnTo>
                <a:lnTo>
                  <a:pt x="0" y="260"/>
                </a:lnTo>
                <a:lnTo>
                  <a:pt x="774" y="0"/>
                </a:lnTo>
                <a:lnTo>
                  <a:pt x="920" y="433"/>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27" name="Freeform 83"/>
          <p:cNvSpPr/>
          <p:nvPr/>
        </p:nvSpPr>
        <p:spPr bwMode="auto">
          <a:xfrm>
            <a:off x="4161316" y="3218402"/>
            <a:ext cx="1650611" cy="1192108"/>
          </a:xfrm>
          <a:custGeom>
            <a:avLst/>
            <a:gdLst>
              <a:gd name="T0" fmla="*/ 828 w 828"/>
              <a:gd name="T1" fmla="*/ 360 h 598"/>
              <a:gd name="T2" fmla="*/ 707 w 828"/>
              <a:gd name="T3" fmla="*/ 0 h 598"/>
              <a:gd name="T4" fmla="*/ 0 w 828"/>
              <a:gd name="T5" fmla="*/ 237 h 598"/>
              <a:gd name="T6" fmla="*/ 120 w 828"/>
              <a:gd name="T7" fmla="*/ 598 h 598"/>
              <a:gd name="T8" fmla="*/ 828 w 828"/>
              <a:gd name="T9" fmla="*/ 360 h 598"/>
            </a:gdLst>
            <a:ahLst/>
            <a:cxnLst>
              <a:cxn ang="0">
                <a:pos x="T0" y="T1"/>
              </a:cxn>
              <a:cxn ang="0">
                <a:pos x="T2" y="T3"/>
              </a:cxn>
              <a:cxn ang="0">
                <a:pos x="T4" y="T5"/>
              </a:cxn>
              <a:cxn ang="0">
                <a:pos x="T6" y="T7"/>
              </a:cxn>
              <a:cxn ang="0">
                <a:pos x="T8" y="T9"/>
              </a:cxn>
            </a:cxnLst>
            <a:rect l="0" t="0" r="r" b="b"/>
            <a:pathLst>
              <a:path w="828" h="598">
                <a:moveTo>
                  <a:pt x="828" y="360"/>
                </a:moveTo>
                <a:lnTo>
                  <a:pt x="707" y="0"/>
                </a:lnTo>
                <a:lnTo>
                  <a:pt x="0" y="237"/>
                </a:lnTo>
                <a:lnTo>
                  <a:pt x="120" y="598"/>
                </a:lnTo>
                <a:lnTo>
                  <a:pt x="828" y="3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28" name="Line 84"/>
          <p:cNvSpPr>
            <a:spLocks noChangeShapeType="1"/>
          </p:cNvSpPr>
          <p:nvPr/>
        </p:nvSpPr>
        <p:spPr bwMode="auto">
          <a:xfrm>
            <a:off x="4258997" y="3517426"/>
            <a:ext cx="287063" cy="863182"/>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9" name="Line 85"/>
          <p:cNvSpPr>
            <a:spLocks noChangeShapeType="1"/>
          </p:cNvSpPr>
          <p:nvPr/>
        </p:nvSpPr>
        <p:spPr bwMode="auto">
          <a:xfrm>
            <a:off x="5413229" y="3128696"/>
            <a:ext cx="289057" cy="863182"/>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0" name="Line 86"/>
          <p:cNvSpPr>
            <a:spLocks noChangeShapeType="1"/>
          </p:cNvSpPr>
          <p:nvPr/>
        </p:nvSpPr>
        <p:spPr bwMode="auto">
          <a:xfrm flipV="1">
            <a:off x="4288900" y="3220396"/>
            <a:ext cx="1154232" cy="388731"/>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1" name="Line 87"/>
          <p:cNvSpPr>
            <a:spLocks noChangeShapeType="1"/>
          </p:cNvSpPr>
          <p:nvPr/>
        </p:nvSpPr>
        <p:spPr bwMode="auto">
          <a:xfrm flipV="1">
            <a:off x="4516158" y="3900176"/>
            <a:ext cx="1156225" cy="388731"/>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2" name="Line 88"/>
          <p:cNvSpPr>
            <a:spLocks noChangeShapeType="1"/>
          </p:cNvSpPr>
          <p:nvPr/>
        </p:nvSpPr>
        <p:spPr bwMode="auto">
          <a:xfrm flipH="1">
            <a:off x="4468314" y="4085572"/>
            <a:ext cx="185395" cy="61799"/>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3" name="Line 89"/>
          <p:cNvSpPr>
            <a:spLocks noChangeShapeType="1"/>
          </p:cNvSpPr>
          <p:nvPr/>
        </p:nvSpPr>
        <p:spPr bwMode="auto">
          <a:xfrm flipH="1">
            <a:off x="4424457" y="3952007"/>
            <a:ext cx="185395" cy="63792"/>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4" name="Line 90"/>
          <p:cNvSpPr>
            <a:spLocks noChangeShapeType="1"/>
          </p:cNvSpPr>
          <p:nvPr/>
        </p:nvSpPr>
        <p:spPr bwMode="auto">
          <a:xfrm flipH="1">
            <a:off x="4380600" y="3818444"/>
            <a:ext cx="183401" cy="63792"/>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5" name="Line 91"/>
          <p:cNvSpPr>
            <a:spLocks noChangeShapeType="1"/>
          </p:cNvSpPr>
          <p:nvPr/>
        </p:nvSpPr>
        <p:spPr bwMode="auto">
          <a:xfrm flipH="1">
            <a:off x="4334749" y="3688866"/>
            <a:ext cx="185395" cy="59805"/>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6" name="Freeform 92"/>
          <p:cNvSpPr/>
          <p:nvPr/>
        </p:nvSpPr>
        <p:spPr bwMode="auto">
          <a:xfrm>
            <a:off x="4197199" y="3912137"/>
            <a:ext cx="157486" cy="157486"/>
          </a:xfrm>
          <a:custGeom>
            <a:avLst/>
            <a:gdLst>
              <a:gd name="T0" fmla="*/ 5 w 67"/>
              <a:gd name="T1" fmla="*/ 43 h 67"/>
              <a:gd name="T2" fmla="*/ 24 w 67"/>
              <a:gd name="T3" fmla="*/ 5 h 67"/>
              <a:gd name="T4" fmla="*/ 61 w 67"/>
              <a:gd name="T5" fmla="*/ 24 h 67"/>
              <a:gd name="T6" fmla="*/ 43 w 67"/>
              <a:gd name="T7" fmla="*/ 62 h 67"/>
              <a:gd name="T8" fmla="*/ 5 w 67"/>
              <a:gd name="T9" fmla="*/ 43 h 67"/>
            </a:gdLst>
            <a:ahLst/>
            <a:cxnLst>
              <a:cxn ang="0">
                <a:pos x="T0" y="T1"/>
              </a:cxn>
              <a:cxn ang="0">
                <a:pos x="T2" y="T3"/>
              </a:cxn>
              <a:cxn ang="0">
                <a:pos x="T4" y="T5"/>
              </a:cxn>
              <a:cxn ang="0">
                <a:pos x="T6" y="T7"/>
              </a:cxn>
              <a:cxn ang="0">
                <a:pos x="T8" y="T9"/>
              </a:cxn>
            </a:cxnLst>
            <a:rect l="0" t="0" r="r" b="b"/>
            <a:pathLst>
              <a:path w="67" h="67">
                <a:moveTo>
                  <a:pt x="5" y="43"/>
                </a:moveTo>
                <a:cubicBezTo>
                  <a:pt x="0" y="27"/>
                  <a:pt x="8" y="11"/>
                  <a:pt x="24" y="5"/>
                </a:cubicBezTo>
                <a:cubicBezTo>
                  <a:pt x="39" y="0"/>
                  <a:pt x="56" y="8"/>
                  <a:pt x="61" y="24"/>
                </a:cubicBezTo>
                <a:cubicBezTo>
                  <a:pt x="67" y="40"/>
                  <a:pt x="58" y="57"/>
                  <a:pt x="43" y="62"/>
                </a:cubicBezTo>
                <a:cubicBezTo>
                  <a:pt x="27" y="67"/>
                  <a:pt x="10" y="59"/>
                  <a:pt x="5" y="43"/>
                </a:cubicBez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37" name="Freeform 93"/>
          <p:cNvSpPr/>
          <p:nvPr/>
        </p:nvSpPr>
        <p:spPr bwMode="auto">
          <a:xfrm>
            <a:off x="5660422" y="3403798"/>
            <a:ext cx="137552" cy="199349"/>
          </a:xfrm>
          <a:custGeom>
            <a:avLst/>
            <a:gdLst>
              <a:gd name="T0" fmla="*/ 69 w 69"/>
              <a:gd name="T1" fmla="*/ 86 h 100"/>
              <a:gd name="T2" fmla="*/ 29 w 69"/>
              <a:gd name="T3" fmla="*/ 100 h 100"/>
              <a:gd name="T4" fmla="*/ 0 w 69"/>
              <a:gd name="T5" fmla="*/ 14 h 100"/>
              <a:gd name="T6" fmla="*/ 40 w 69"/>
              <a:gd name="T7" fmla="*/ 0 h 100"/>
              <a:gd name="T8" fmla="*/ 69 w 69"/>
              <a:gd name="T9" fmla="*/ 86 h 100"/>
            </a:gdLst>
            <a:ahLst/>
            <a:cxnLst>
              <a:cxn ang="0">
                <a:pos x="T0" y="T1"/>
              </a:cxn>
              <a:cxn ang="0">
                <a:pos x="T2" y="T3"/>
              </a:cxn>
              <a:cxn ang="0">
                <a:pos x="T4" y="T5"/>
              </a:cxn>
              <a:cxn ang="0">
                <a:pos x="T6" y="T7"/>
              </a:cxn>
              <a:cxn ang="0">
                <a:pos x="T8" y="T9"/>
              </a:cxn>
            </a:cxnLst>
            <a:rect l="0" t="0" r="r" b="b"/>
            <a:pathLst>
              <a:path w="69" h="100">
                <a:moveTo>
                  <a:pt x="69" y="86"/>
                </a:moveTo>
                <a:lnTo>
                  <a:pt x="29" y="100"/>
                </a:lnTo>
                <a:lnTo>
                  <a:pt x="0" y="14"/>
                </a:lnTo>
                <a:lnTo>
                  <a:pt x="40" y="0"/>
                </a:lnTo>
                <a:lnTo>
                  <a:pt x="69" y="8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38" name="Freeform 94"/>
          <p:cNvSpPr/>
          <p:nvPr/>
        </p:nvSpPr>
        <p:spPr bwMode="auto">
          <a:xfrm>
            <a:off x="4707533" y="4504205"/>
            <a:ext cx="1210050" cy="1471197"/>
          </a:xfrm>
          <a:custGeom>
            <a:avLst/>
            <a:gdLst>
              <a:gd name="T0" fmla="*/ 461 w 607"/>
              <a:gd name="T1" fmla="*/ 738 h 738"/>
              <a:gd name="T2" fmla="*/ 0 w 607"/>
              <a:gd name="T3" fmla="*/ 633 h 738"/>
              <a:gd name="T4" fmla="*/ 145 w 607"/>
              <a:gd name="T5" fmla="*/ 0 h 738"/>
              <a:gd name="T6" fmla="*/ 607 w 607"/>
              <a:gd name="T7" fmla="*/ 106 h 738"/>
              <a:gd name="T8" fmla="*/ 461 w 607"/>
              <a:gd name="T9" fmla="*/ 738 h 738"/>
            </a:gdLst>
            <a:ahLst/>
            <a:cxnLst>
              <a:cxn ang="0">
                <a:pos x="T0" y="T1"/>
              </a:cxn>
              <a:cxn ang="0">
                <a:pos x="T2" y="T3"/>
              </a:cxn>
              <a:cxn ang="0">
                <a:pos x="T4" y="T5"/>
              </a:cxn>
              <a:cxn ang="0">
                <a:pos x="T6" y="T7"/>
              </a:cxn>
              <a:cxn ang="0">
                <a:pos x="T8" y="T9"/>
              </a:cxn>
            </a:cxnLst>
            <a:rect l="0" t="0" r="r" b="b"/>
            <a:pathLst>
              <a:path w="607" h="738">
                <a:moveTo>
                  <a:pt x="461" y="738"/>
                </a:moveTo>
                <a:lnTo>
                  <a:pt x="0" y="633"/>
                </a:lnTo>
                <a:lnTo>
                  <a:pt x="145" y="0"/>
                </a:lnTo>
                <a:lnTo>
                  <a:pt x="607" y="106"/>
                </a:lnTo>
                <a:lnTo>
                  <a:pt x="461" y="738"/>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39" name="Freeform 95"/>
          <p:cNvSpPr/>
          <p:nvPr/>
        </p:nvSpPr>
        <p:spPr bwMode="auto">
          <a:xfrm>
            <a:off x="5100250" y="4767346"/>
            <a:ext cx="239219" cy="239219"/>
          </a:xfrm>
          <a:custGeom>
            <a:avLst/>
            <a:gdLst>
              <a:gd name="T0" fmla="*/ 98 w 120"/>
              <a:gd name="T1" fmla="*/ 120 h 120"/>
              <a:gd name="T2" fmla="*/ 0 w 120"/>
              <a:gd name="T3" fmla="*/ 98 h 120"/>
              <a:gd name="T4" fmla="*/ 22 w 120"/>
              <a:gd name="T5" fmla="*/ 0 h 120"/>
              <a:gd name="T6" fmla="*/ 120 w 120"/>
              <a:gd name="T7" fmla="*/ 22 h 120"/>
              <a:gd name="T8" fmla="*/ 98 w 120"/>
              <a:gd name="T9" fmla="*/ 120 h 120"/>
            </a:gdLst>
            <a:ahLst/>
            <a:cxnLst>
              <a:cxn ang="0">
                <a:pos x="T0" y="T1"/>
              </a:cxn>
              <a:cxn ang="0">
                <a:pos x="T2" y="T3"/>
              </a:cxn>
              <a:cxn ang="0">
                <a:pos x="T4" y="T5"/>
              </a:cxn>
              <a:cxn ang="0">
                <a:pos x="T6" y="T7"/>
              </a:cxn>
              <a:cxn ang="0">
                <a:pos x="T8" y="T9"/>
              </a:cxn>
            </a:cxnLst>
            <a:rect l="0" t="0" r="r" b="b"/>
            <a:pathLst>
              <a:path w="120" h="120">
                <a:moveTo>
                  <a:pt x="98" y="120"/>
                </a:moveTo>
                <a:lnTo>
                  <a:pt x="0" y="98"/>
                </a:lnTo>
                <a:lnTo>
                  <a:pt x="22" y="0"/>
                </a:lnTo>
                <a:lnTo>
                  <a:pt x="120" y="22"/>
                </a:lnTo>
                <a:lnTo>
                  <a:pt x="98" y="120"/>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40" name="Line 96"/>
          <p:cNvSpPr>
            <a:spLocks noChangeShapeType="1"/>
          </p:cNvSpPr>
          <p:nvPr/>
        </p:nvSpPr>
        <p:spPr bwMode="auto">
          <a:xfrm>
            <a:off x="5064367" y="5124180"/>
            <a:ext cx="520302" cy="119609"/>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1" name="Line 97"/>
          <p:cNvSpPr>
            <a:spLocks noChangeShapeType="1"/>
          </p:cNvSpPr>
          <p:nvPr/>
        </p:nvSpPr>
        <p:spPr bwMode="auto">
          <a:xfrm>
            <a:off x="5036458" y="5241797"/>
            <a:ext cx="524289" cy="119609"/>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2" name="Line 98"/>
          <p:cNvSpPr>
            <a:spLocks noChangeShapeType="1"/>
          </p:cNvSpPr>
          <p:nvPr/>
        </p:nvSpPr>
        <p:spPr bwMode="auto">
          <a:xfrm>
            <a:off x="5010544" y="5357419"/>
            <a:ext cx="520302" cy="121604"/>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3" name="Line 99"/>
          <p:cNvSpPr>
            <a:spLocks noChangeShapeType="1"/>
          </p:cNvSpPr>
          <p:nvPr/>
        </p:nvSpPr>
        <p:spPr bwMode="auto">
          <a:xfrm>
            <a:off x="4982635" y="5477029"/>
            <a:ext cx="524289" cy="119609"/>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4" name="Line 100"/>
          <p:cNvSpPr>
            <a:spLocks noChangeShapeType="1"/>
          </p:cNvSpPr>
          <p:nvPr/>
        </p:nvSpPr>
        <p:spPr bwMode="auto">
          <a:xfrm>
            <a:off x="4956719" y="5594644"/>
            <a:ext cx="520302" cy="119609"/>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5" name="Freeform 101"/>
          <p:cNvSpPr/>
          <p:nvPr/>
        </p:nvSpPr>
        <p:spPr bwMode="auto">
          <a:xfrm>
            <a:off x="8650659" y="4729469"/>
            <a:ext cx="1588813" cy="1688488"/>
          </a:xfrm>
          <a:custGeom>
            <a:avLst/>
            <a:gdLst>
              <a:gd name="T0" fmla="*/ 494 w 797"/>
              <a:gd name="T1" fmla="*/ 847 h 847"/>
              <a:gd name="T2" fmla="*/ 0 w 797"/>
              <a:gd name="T3" fmla="*/ 597 h 847"/>
              <a:gd name="T4" fmla="*/ 302 w 797"/>
              <a:gd name="T5" fmla="*/ 0 h 847"/>
              <a:gd name="T6" fmla="*/ 797 w 797"/>
              <a:gd name="T7" fmla="*/ 250 h 847"/>
              <a:gd name="T8" fmla="*/ 494 w 797"/>
              <a:gd name="T9" fmla="*/ 847 h 847"/>
            </a:gdLst>
            <a:ahLst/>
            <a:cxnLst>
              <a:cxn ang="0">
                <a:pos x="T0" y="T1"/>
              </a:cxn>
              <a:cxn ang="0">
                <a:pos x="T2" y="T3"/>
              </a:cxn>
              <a:cxn ang="0">
                <a:pos x="T4" y="T5"/>
              </a:cxn>
              <a:cxn ang="0">
                <a:pos x="T6" y="T7"/>
              </a:cxn>
              <a:cxn ang="0">
                <a:pos x="T8" y="T9"/>
              </a:cxn>
            </a:cxnLst>
            <a:rect l="0" t="0" r="r" b="b"/>
            <a:pathLst>
              <a:path w="797" h="847">
                <a:moveTo>
                  <a:pt x="494" y="847"/>
                </a:moveTo>
                <a:lnTo>
                  <a:pt x="0" y="597"/>
                </a:lnTo>
                <a:lnTo>
                  <a:pt x="302" y="0"/>
                </a:lnTo>
                <a:lnTo>
                  <a:pt x="797" y="250"/>
                </a:lnTo>
                <a:lnTo>
                  <a:pt x="494" y="847"/>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46" name="Freeform 102"/>
          <p:cNvSpPr/>
          <p:nvPr/>
        </p:nvSpPr>
        <p:spPr bwMode="auto">
          <a:xfrm>
            <a:off x="8550984" y="4629794"/>
            <a:ext cx="1646624" cy="1812084"/>
          </a:xfrm>
          <a:custGeom>
            <a:avLst/>
            <a:gdLst>
              <a:gd name="T0" fmla="*/ 493 w 826"/>
              <a:gd name="T1" fmla="*/ 909 h 909"/>
              <a:gd name="T2" fmla="*/ 0 w 826"/>
              <a:gd name="T3" fmla="*/ 659 h 909"/>
              <a:gd name="T4" fmla="*/ 331 w 826"/>
              <a:gd name="T5" fmla="*/ 0 h 909"/>
              <a:gd name="T6" fmla="*/ 826 w 826"/>
              <a:gd name="T7" fmla="*/ 252 h 909"/>
              <a:gd name="T8" fmla="*/ 493 w 826"/>
              <a:gd name="T9" fmla="*/ 909 h 909"/>
            </a:gdLst>
            <a:ahLst/>
            <a:cxnLst>
              <a:cxn ang="0">
                <a:pos x="T0" y="T1"/>
              </a:cxn>
              <a:cxn ang="0">
                <a:pos x="T2" y="T3"/>
              </a:cxn>
              <a:cxn ang="0">
                <a:pos x="T4" y="T5"/>
              </a:cxn>
              <a:cxn ang="0">
                <a:pos x="T6" y="T7"/>
              </a:cxn>
              <a:cxn ang="0">
                <a:pos x="T8" y="T9"/>
              </a:cxn>
            </a:cxnLst>
            <a:rect l="0" t="0" r="r" b="b"/>
            <a:pathLst>
              <a:path w="826" h="909">
                <a:moveTo>
                  <a:pt x="493" y="909"/>
                </a:moveTo>
                <a:lnTo>
                  <a:pt x="0" y="659"/>
                </a:lnTo>
                <a:lnTo>
                  <a:pt x="331" y="0"/>
                </a:lnTo>
                <a:lnTo>
                  <a:pt x="826" y="252"/>
                </a:lnTo>
                <a:lnTo>
                  <a:pt x="493" y="909"/>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47" name="Freeform 103"/>
          <p:cNvSpPr/>
          <p:nvPr/>
        </p:nvSpPr>
        <p:spPr bwMode="auto">
          <a:xfrm>
            <a:off x="8572912" y="4653716"/>
            <a:ext cx="1501100" cy="1714402"/>
          </a:xfrm>
          <a:custGeom>
            <a:avLst/>
            <a:gdLst>
              <a:gd name="T0" fmla="*/ 428 w 753"/>
              <a:gd name="T1" fmla="*/ 860 h 860"/>
              <a:gd name="T2" fmla="*/ 753 w 753"/>
              <a:gd name="T3" fmla="*/ 217 h 860"/>
              <a:gd name="T4" fmla="*/ 325 w 753"/>
              <a:gd name="T5" fmla="*/ 0 h 860"/>
              <a:gd name="T6" fmla="*/ 0 w 753"/>
              <a:gd name="T7" fmla="*/ 643 h 860"/>
              <a:gd name="T8" fmla="*/ 428 w 753"/>
              <a:gd name="T9" fmla="*/ 860 h 860"/>
            </a:gdLst>
            <a:ahLst/>
            <a:cxnLst>
              <a:cxn ang="0">
                <a:pos x="T0" y="T1"/>
              </a:cxn>
              <a:cxn ang="0">
                <a:pos x="T2" y="T3"/>
              </a:cxn>
              <a:cxn ang="0">
                <a:pos x="T4" y="T5"/>
              </a:cxn>
              <a:cxn ang="0">
                <a:pos x="T6" y="T7"/>
              </a:cxn>
              <a:cxn ang="0">
                <a:pos x="T8" y="T9"/>
              </a:cxn>
            </a:cxnLst>
            <a:rect l="0" t="0" r="r" b="b"/>
            <a:pathLst>
              <a:path w="753" h="860">
                <a:moveTo>
                  <a:pt x="428" y="860"/>
                </a:moveTo>
                <a:lnTo>
                  <a:pt x="753" y="217"/>
                </a:lnTo>
                <a:lnTo>
                  <a:pt x="325" y="0"/>
                </a:lnTo>
                <a:lnTo>
                  <a:pt x="0" y="643"/>
                </a:lnTo>
                <a:lnTo>
                  <a:pt x="428" y="8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48" name="Freeform 104"/>
          <p:cNvSpPr/>
          <p:nvPr/>
        </p:nvSpPr>
        <p:spPr bwMode="auto">
          <a:xfrm>
            <a:off x="9314491" y="5383334"/>
            <a:ext cx="619976" cy="484419"/>
          </a:xfrm>
          <a:custGeom>
            <a:avLst/>
            <a:gdLst>
              <a:gd name="T0" fmla="*/ 254 w 311"/>
              <a:gd name="T1" fmla="*/ 243 h 243"/>
              <a:gd name="T2" fmla="*/ 0 w 311"/>
              <a:gd name="T3" fmla="*/ 114 h 243"/>
              <a:gd name="T4" fmla="*/ 57 w 311"/>
              <a:gd name="T5" fmla="*/ 0 h 243"/>
              <a:gd name="T6" fmla="*/ 311 w 311"/>
              <a:gd name="T7" fmla="*/ 129 h 243"/>
              <a:gd name="T8" fmla="*/ 254 w 311"/>
              <a:gd name="T9" fmla="*/ 243 h 243"/>
            </a:gdLst>
            <a:ahLst/>
            <a:cxnLst>
              <a:cxn ang="0">
                <a:pos x="T0" y="T1"/>
              </a:cxn>
              <a:cxn ang="0">
                <a:pos x="T2" y="T3"/>
              </a:cxn>
              <a:cxn ang="0">
                <a:pos x="T4" y="T5"/>
              </a:cxn>
              <a:cxn ang="0">
                <a:pos x="T6" y="T7"/>
              </a:cxn>
              <a:cxn ang="0">
                <a:pos x="T8" y="T9"/>
              </a:cxn>
            </a:cxnLst>
            <a:rect l="0" t="0" r="r" b="b"/>
            <a:pathLst>
              <a:path w="311" h="243">
                <a:moveTo>
                  <a:pt x="254" y="243"/>
                </a:moveTo>
                <a:lnTo>
                  <a:pt x="0" y="114"/>
                </a:lnTo>
                <a:lnTo>
                  <a:pt x="57" y="0"/>
                </a:lnTo>
                <a:lnTo>
                  <a:pt x="311" y="129"/>
                </a:lnTo>
                <a:lnTo>
                  <a:pt x="254" y="243"/>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49" name="Freeform 105"/>
          <p:cNvSpPr/>
          <p:nvPr/>
        </p:nvSpPr>
        <p:spPr bwMode="auto">
          <a:xfrm>
            <a:off x="9850741" y="4970682"/>
            <a:ext cx="271115" cy="291050"/>
          </a:xfrm>
          <a:custGeom>
            <a:avLst/>
            <a:gdLst>
              <a:gd name="T0" fmla="*/ 83 w 136"/>
              <a:gd name="T1" fmla="*/ 146 h 146"/>
              <a:gd name="T2" fmla="*/ 52 w 136"/>
              <a:gd name="T3" fmla="*/ 106 h 146"/>
              <a:gd name="T4" fmla="*/ 0 w 136"/>
              <a:gd name="T5" fmla="*/ 104 h 146"/>
              <a:gd name="T6" fmla="*/ 53 w 136"/>
              <a:gd name="T7" fmla="*/ 0 h 146"/>
              <a:gd name="T8" fmla="*/ 136 w 136"/>
              <a:gd name="T9" fmla="*/ 42 h 146"/>
              <a:gd name="T10" fmla="*/ 83 w 136"/>
              <a:gd name="T11" fmla="*/ 146 h 146"/>
            </a:gdLst>
            <a:ahLst/>
            <a:cxnLst>
              <a:cxn ang="0">
                <a:pos x="T0" y="T1"/>
              </a:cxn>
              <a:cxn ang="0">
                <a:pos x="T2" y="T3"/>
              </a:cxn>
              <a:cxn ang="0">
                <a:pos x="T4" y="T5"/>
              </a:cxn>
              <a:cxn ang="0">
                <a:pos x="T6" y="T7"/>
              </a:cxn>
              <a:cxn ang="0">
                <a:pos x="T8" y="T9"/>
              </a:cxn>
              <a:cxn ang="0">
                <a:pos x="T10" y="T11"/>
              </a:cxn>
            </a:cxnLst>
            <a:rect l="0" t="0" r="r" b="b"/>
            <a:pathLst>
              <a:path w="136" h="146">
                <a:moveTo>
                  <a:pt x="83" y="146"/>
                </a:moveTo>
                <a:lnTo>
                  <a:pt x="52" y="106"/>
                </a:lnTo>
                <a:lnTo>
                  <a:pt x="0" y="104"/>
                </a:lnTo>
                <a:lnTo>
                  <a:pt x="53" y="0"/>
                </a:lnTo>
                <a:lnTo>
                  <a:pt x="136" y="42"/>
                </a:lnTo>
                <a:lnTo>
                  <a:pt x="83" y="146"/>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50" name="Freeform 106"/>
          <p:cNvSpPr/>
          <p:nvPr/>
        </p:nvSpPr>
        <p:spPr bwMode="auto">
          <a:xfrm>
            <a:off x="8550984" y="4629794"/>
            <a:ext cx="795404" cy="1381490"/>
          </a:xfrm>
          <a:custGeom>
            <a:avLst/>
            <a:gdLst>
              <a:gd name="T0" fmla="*/ 66 w 399"/>
              <a:gd name="T1" fmla="*/ 693 h 693"/>
              <a:gd name="T2" fmla="*/ 0 w 399"/>
              <a:gd name="T3" fmla="*/ 659 h 693"/>
              <a:gd name="T4" fmla="*/ 331 w 399"/>
              <a:gd name="T5" fmla="*/ 0 h 693"/>
              <a:gd name="T6" fmla="*/ 399 w 399"/>
              <a:gd name="T7" fmla="*/ 36 h 693"/>
              <a:gd name="T8" fmla="*/ 66 w 399"/>
              <a:gd name="T9" fmla="*/ 693 h 693"/>
            </a:gdLst>
            <a:ahLst/>
            <a:cxnLst>
              <a:cxn ang="0">
                <a:pos x="T0" y="T1"/>
              </a:cxn>
              <a:cxn ang="0">
                <a:pos x="T2" y="T3"/>
              </a:cxn>
              <a:cxn ang="0">
                <a:pos x="T4" y="T5"/>
              </a:cxn>
              <a:cxn ang="0">
                <a:pos x="T6" y="T7"/>
              </a:cxn>
              <a:cxn ang="0">
                <a:pos x="T8" y="T9"/>
              </a:cxn>
            </a:cxnLst>
            <a:rect l="0" t="0" r="r" b="b"/>
            <a:pathLst>
              <a:path w="399" h="693">
                <a:moveTo>
                  <a:pt x="66" y="693"/>
                </a:moveTo>
                <a:lnTo>
                  <a:pt x="0" y="659"/>
                </a:lnTo>
                <a:lnTo>
                  <a:pt x="331" y="0"/>
                </a:lnTo>
                <a:lnTo>
                  <a:pt x="399" y="36"/>
                </a:lnTo>
                <a:lnTo>
                  <a:pt x="66" y="693"/>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51" name="Freeform 107"/>
          <p:cNvSpPr/>
          <p:nvPr/>
        </p:nvSpPr>
        <p:spPr bwMode="auto">
          <a:xfrm>
            <a:off x="7564205" y="5461081"/>
            <a:ext cx="366802" cy="737592"/>
          </a:xfrm>
          <a:custGeom>
            <a:avLst/>
            <a:gdLst>
              <a:gd name="T0" fmla="*/ 62 w 184"/>
              <a:gd name="T1" fmla="*/ 370 h 370"/>
              <a:gd name="T2" fmla="*/ 0 w 184"/>
              <a:gd name="T3" fmla="*/ 348 h 370"/>
              <a:gd name="T4" fmla="*/ 122 w 184"/>
              <a:gd name="T5" fmla="*/ 0 h 370"/>
              <a:gd name="T6" fmla="*/ 184 w 184"/>
              <a:gd name="T7" fmla="*/ 21 h 370"/>
              <a:gd name="T8" fmla="*/ 62 w 184"/>
              <a:gd name="T9" fmla="*/ 370 h 370"/>
            </a:gdLst>
            <a:ahLst/>
            <a:cxnLst>
              <a:cxn ang="0">
                <a:pos x="T0" y="T1"/>
              </a:cxn>
              <a:cxn ang="0">
                <a:pos x="T2" y="T3"/>
              </a:cxn>
              <a:cxn ang="0">
                <a:pos x="T4" y="T5"/>
              </a:cxn>
              <a:cxn ang="0">
                <a:pos x="T6" y="T7"/>
              </a:cxn>
              <a:cxn ang="0">
                <a:pos x="T8" y="T9"/>
              </a:cxn>
            </a:cxnLst>
            <a:rect l="0" t="0" r="r" b="b"/>
            <a:pathLst>
              <a:path w="184" h="370">
                <a:moveTo>
                  <a:pt x="62" y="370"/>
                </a:moveTo>
                <a:lnTo>
                  <a:pt x="0" y="348"/>
                </a:lnTo>
                <a:lnTo>
                  <a:pt x="122" y="0"/>
                </a:lnTo>
                <a:lnTo>
                  <a:pt x="184" y="21"/>
                </a:lnTo>
                <a:lnTo>
                  <a:pt x="62" y="370"/>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52" name="Freeform 108"/>
          <p:cNvSpPr/>
          <p:nvPr/>
        </p:nvSpPr>
        <p:spPr bwMode="auto">
          <a:xfrm>
            <a:off x="7833327" y="5335490"/>
            <a:ext cx="119609" cy="161473"/>
          </a:xfrm>
          <a:custGeom>
            <a:avLst/>
            <a:gdLst>
              <a:gd name="T0" fmla="*/ 37 w 51"/>
              <a:gd name="T1" fmla="*/ 3 h 69"/>
              <a:gd name="T2" fmla="*/ 37 w 51"/>
              <a:gd name="T3" fmla="*/ 3 h 69"/>
              <a:gd name="T4" fmla="*/ 15 w 51"/>
              <a:gd name="T5" fmla="*/ 13 h 69"/>
              <a:gd name="T6" fmla="*/ 0 w 51"/>
              <a:gd name="T7" fmla="*/ 57 h 69"/>
              <a:gd name="T8" fmla="*/ 32 w 51"/>
              <a:gd name="T9" fmla="*/ 69 h 69"/>
              <a:gd name="T10" fmla="*/ 47 w 51"/>
              <a:gd name="T11" fmla="*/ 24 h 69"/>
              <a:gd name="T12" fmla="*/ 37 w 51"/>
              <a:gd name="T13" fmla="*/ 3 h 69"/>
            </a:gdLst>
            <a:ahLst/>
            <a:cxnLst>
              <a:cxn ang="0">
                <a:pos x="T0" y="T1"/>
              </a:cxn>
              <a:cxn ang="0">
                <a:pos x="T2" y="T3"/>
              </a:cxn>
              <a:cxn ang="0">
                <a:pos x="T4" y="T5"/>
              </a:cxn>
              <a:cxn ang="0">
                <a:pos x="T6" y="T7"/>
              </a:cxn>
              <a:cxn ang="0">
                <a:pos x="T8" y="T9"/>
              </a:cxn>
              <a:cxn ang="0">
                <a:pos x="T10" y="T11"/>
              </a:cxn>
              <a:cxn ang="0">
                <a:pos x="T12" y="T13"/>
              </a:cxn>
            </a:cxnLst>
            <a:rect l="0" t="0" r="r" b="b"/>
            <a:pathLst>
              <a:path w="51" h="69">
                <a:moveTo>
                  <a:pt x="37" y="3"/>
                </a:moveTo>
                <a:cubicBezTo>
                  <a:pt x="37" y="3"/>
                  <a:pt x="37" y="3"/>
                  <a:pt x="37" y="3"/>
                </a:cubicBezTo>
                <a:cubicBezTo>
                  <a:pt x="28" y="0"/>
                  <a:pt x="18" y="4"/>
                  <a:pt x="15" y="13"/>
                </a:cubicBezTo>
                <a:cubicBezTo>
                  <a:pt x="0" y="57"/>
                  <a:pt x="0" y="57"/>
                  <a:pt x="0" y="57"/>
                </a:cubicBezTo>
                <a:cubicBezTo>
                  <a:pt x="32" y="69"/>
                  <a:pt x="32" y="69"/>
                  <a:pt x="32" y="69"/>
                </a:cubicBezTo>
                <a:cubicBezTo>
                  <a:pt x="47" y="24"/>
                  <a:pt x="47" y="24"/>
                  <a:pt x="47" y="24"/>
                </a:cubicBezTo>
                <a:cubicBezTo>
                  <a:pt x="51" y="16"/>
                  <a:pt x="46" y="6"/>
                  <a:pt x="37" y="3"/>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53" name="Freeform 109"/>
          <p:cNvSpPr/>
          <p:nvPr/>
        </p:nvSpPr>
        <p:spPr bwMode="auto">
          <a:xfrm>
            <a:off x="7564205" y="6154816"/>
            <a:ext cx="123596" cy="133565"/>
          </a:xfrm>
          <a:custGeom>
            <a:avLst/>
            <a:gdLst>
              <a:gd name="T0" fmla="*/ 0 w 53"/>
              <a:gd name="T1" fmla="*/ 0 h 57"/>
              <a:gd name="T2" fmla="*/ 4 w 53"/>
              <a:gd name="T3" fmla="*/ 43 h 57"/>
              <a:gd name="T4" fmla="*/ 23 w 53"/>
              <a:gd name="T5" fmla="*/ 50 h 57"/>
              <a:gd name="T6" fmla="*/ 53 w 53"/>
              <a:gd name="T7" fmla="*/ 18 h 57"/>
              <a:gd name="T8" fmla="*/ 0 w 53"/>
              <a:gd name="T9" fmla="*/ 0 h 57"/>
            </a:gdLst>
            <a:ahLst/>
            <a:cxnLst>
              <a:cxn ang="0">
                <a:pos x="T0" y="T1"/>
              </a:cxn>
              <a:cxn ang="0">
                <a:pos x="T2" y="T3"/>
              </a:cxn>
              <a:cxn ang="0">
                <a:pos x="T4" y="T5"/>
              </a:cxn>
              <a:cxn ang="0">
                <a:pos x="T6" y="T7"/>
              </a:cxn>
              <a:cxn ang="0">
                <a:pos x="T8" y="T9"/>
              </a:cxn>
            </a:cxnLst>
            <a:rect l="0" t="0" r="r" b="b"/>
            <a:pathLst>
              <a:path w="53" h="57">
                <a:moveTo>
                  <a:pt x="0" y="0"/>
                </a:moveTo>
                <a:cubicBezTo>
                  <a:pt x="4" y="43"/>
                  <a:pt x="4" y="43"/>
                  <a:pt x="4" y="43"/>
                </a:cubicBezTo>
                <a:cubicBezTo>
                  <a:pt x="5" y="53"/>
                  <a:pt x="16" y="57"/>
                  <a:pt x="23" y="50"/>
                </a:cubicBezTo>
                <a:cubicBezTo>
                  <a:pt x="53" y="18"/>
                  <a:pt x="53" y="18"/>
                  <a:pt x="53" y="18"/>
                </a:cubicBezTo>
                <a:lnTo>
                  <a:pt x="0" y="0"/>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54" name="Freeform 110"/>
          <p:cNvSpPr/>
          <p:nvPr/>
        </p:nvSpPr>
        <p:spPr bwMode="auto">
          <a:xfrm>
            <a:off x="7564205" y="5989355"/>
            <a:ext cx="181408" cy="209317"/>
          </a:xfrm>
          <a:custGeom>
            <a:avLst/>
            <a:gdLst>
              <a:gd name="T0" fmla="*/ 91 w 91"/>
              <a:gd name="T1" fmla="*/ 21 h 105"/>
              <a:gd name="T2" fmla="*/ 29 w 91"/>
              <a:gd name="T3" fmla="*/ 0 h 105"/>
              <a:gd name="T4" fmla="*/ 0 w 91"/>
              <a:gd name="T5" fmla="*/ 83 h 105"/>
              <a:gd name="T6" fmla="*/ 62 w 91"/>
              <a:gd name="T7" fmla="*/ 105 h 105"/>
              <a:gd name="T8" fmla="*/ 91 w 91"/>
              <a:gd name="T9" fmla="*/ 21 h 105"/>
            </a:gdLst>
            <a:ahLst/>
            <a:cxnLst>
              <a:cxn ang="0">
                <a:pos x="T0" y="T1"/>
              </a:cxn>
              <a:cxn ang="0">
                <a:pos x="T2" y="T3"/>
              </a:cxn>
              <a:cxn ang="0">
                <a:pos x="T4" y="T5"/>
              </a:cxn>
              <a:cxn ang="0">
                <a:pos x="T6" y="T7"/>
              </a:cxn>
              <a:cxn ang="0">
                <a:pos x="T8" y="T9"/>
              </a:cxn>
            </a:cxnLst>
            <a:rect l="0" t="0" r="r" b="b"/>
            <a:pathLst>
              <a:path w="91" h="105">
                <a:moveTo>
                  <a:pt x="91" y="21"/>
                </a:moveTo>
                <a:lnTo>
                  <a:pt x="29" y="0"/>
                </a:lnTo>
                <a:lnTo>
                  <a:pt x="0" y="83"/>
                </a:lnTo>
                <a:lnTo>
                  <a:pt x="62" y="105"/>
                </a:lnTo>
                <a:lnTo>
                  <a:pt x="91" y="21"/>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55" name="Freeform 111"/>
          <p:cNvSpPr/>
          <p:nvPr/>
        </p:nvSpPr>
        <p:spPr bwMode="auto">
          <a:xfrm>
            <a:off x="7783489" y="5526865"/>
            <a:ext cx="187388" cy="368797"/>
          </a:xfrm>
          <a:custGeom>
            <a:avLst/>
            <a:gdLst>
              <a:gd name="T0" fmla="*/ 0 w 94"/>
              <a:gd name="T1" fmla="*/ 0 h 185"/>
              <a:gd name="T2" fmla="*/ 94 w 94"/>
              <a:gd name="T3" fmla="*/ 33 h 185"/>
              <a:gd name="T4" fmla="*/ 40 w 94"/>
              <a:gd name="T5" fmla="*/ 185 h 185"/>
            </a:gdLst>
            <a:ahLst/>
            <a:cxnLst>
              <a:cxn ang="0">
                <a:pos x="T0" y="T1"/>
              </a:cxn>
              <a:cxn ang="0">
                <a:pos x="T2" y="T3"/>
              </a:cxn>
              <a:cxn ang="0">
                <a:pos x="T4" y="T5"/>
              </a:cxn>
            </a:cxnLst>
            <a:rect l="0" t="0" r="r" b="b"/>
            <a:pathLst>
              <a:path w="94" h="185">
                <a:moveTo>
                  <a:pt x="0" y="0"/>
                </a:moveTo>
                <a:lnTo>
                  <a:pt x="94" y="33"/>
                </a:lnTo>
                <a:lnTo>
                  <a:pt x="40" y="185"/>
                </a:lnTo>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56" name="Freeform 112"/>
          <p:cNvSpPr/>
          <p:nvPr/>
        </p:nvSpPr>
        <p:spPr bwMode="auto">
          <a:xfrm>
            <a:off x="1952528" y="3898183"/>
            <a:ext cx="1028642" cy="1136290"/>
          </a:xfrm>
          <a:custGeom>
            <a:avLst/>
            <a:gdLst>
              <a:gd name="T0" fmla="*/ 409 w 440"/>
              <a:gd name="T1" fmla="*/ 398 h 486"/>
              <a:gd name="T2" fmla="*/ 158 w 440"/>
              <a:gd name="T3" fmla="*/ 479 h 486"/>
              <a:gd name="T4" fmla="*/ 110 w 440"/>
              <a:gd name="T5" fmla="*/ 455 h 486"/>
              <a:gd name="T6" fmla="*/ 7 w 440"/>
              <a:gd name="T7" fmla="*/ 136 h 486"/>
              <a:gd name="T8" fmla="*/ 31 w 440"/>
              <a:gd name="T9" fmla="*/ 88 h 486"/>
              <a:gd name="T10" fmla="*/ 283 w 440"/>
              <a:gd name="T11" fmla="*/ 6 h 486"/>
              <a:gd name="T12" fmla="*/ 331 w 440"/>
              <a:gd name="T13" fmla="*/ 31 h 486"/>
              <a:gd name="T14" fmla="*/ 434 w 440"/>
              <a:gd name="T15" fmla="*/ 350 h 486"/>
              <a:gd name="T16" fmla="*/ 409 w 440"/>
              <a:gd name="T17" fmla="*/ 39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 h="486">
                <a:moveTo>
                  <a:pt x="409" y="398"/>
                </a:moveTo>
                <a:cubicBezTo>
                  <a:pt x="158" y="479"/>
                  <a:pt x="158" y="479"/>
                  <a:pt x="158" y="479"/>
                </a:cubicBezTo>
                <a:cubicBezTo>
                  <a:pt x="138" y="486"/>
                  <a:pt x="117" y="475"/>
                  <a:pt x="110" y="455"/>
                </a:cubicBezTo>
                <a:cubicBezTo>
                  <a:pt x="7" y="136"/>
                  <a:pt x="7" y="136"/>
                  <a:pt x="7" y="136"/>
                </a:cubicBezTo>
                <a:cubicBezTo>
                  <a:pt x="0" y="116"/>
                  <a:pt x="11" y="94"/>
                  <a:pt x="31" y="88"/>
                </a:cubicBezTo>
                <a:cubicBezTo>
                  <a:pt x="283" y="6"/>
                  <a:pt x="283" y="6"/>
                  <a:pt x="283" y="6"/>
                </a:cubicBezTo>
                <a:cubicBezTo>
                  <a:pt x="303" y="0"/>
                  <a:pt x="324" y="11"/>
                  <a:pt x="331" y="31"/>
                </a:cubicBezTo>
                <a:cubicBezTo>
                  <a:pt x="434" y="350"/>
                  <a:pt x="434" y="350"/>
                  <a:pt x="434" y="350"/>
                </a:cubicBezTo>
                <a:cubicBezTo>
                  <a:pt x="440" y="370"/>
                  <a:pt x="429" y="391"/>
                  <a:pt x="409" y="398"/>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57" name="Freeform 113"/>
          <p:cNvSpPr/>
          <p:nvPr/>
        </p:nvSpPr>
        <p:spPr bwMode="auto">
          <a:xfrm>
            <a:off x="2072137" y="4027760"/>
            <a:ext cx="612002" cy="330920"/>
          </a:xfrm>
          <a:custGeom>
            <a:avLst/>
            <a:gdLst>
              <a:gd name="T0" fmla="*/ 307 w 307"/>
              <a:gd name="T1" fmla="*/ 74 h 166"/>
              <a:gd name="T2" fmla="*/ 24 w 307"/>
              <a:gd name="T3" fmla="*/ 166 h 166"/>
              <a:gd name="T4" fmla="*/ 0 w 307"/>
              <a:gd name="T5" fmla="*/ 91 h 166"/>
              <a:gd name="T6" fmla="*/ 282 w 307"/>
              <a:gd name="T7" fmla="*/ 0 h 166"/>
              <a:gd name="T8" fmla="*/ 307 w 307"/>
              <a:gd name="T9" fmla="*/ 74 h 166"/>
            </a:gdLst>
            <a:ahLst/>
            <a:cxnLst>
              <a:cxn ang="0">
                <a:pos x="T0" y="T1"/>
              </a:cxn>
              <a:cxn ang="0">
                <a:pos x="T2" y="T3"/>
              </a:cxn>
              <a:cxn ang="0">
                <a:pos x="T4" y="T5"/>
              </a:cxn>
              <a:cxn ang="0">
                <a:pos x="T6" y="T7"/>
              </a:cxn>
              <a:cxn ang="0">
                <a:pos x="T8" y="T9"/>
              </a:cxn>
            </a:cxnLst>
            <a:rect l="0" t="0" r="r" b="b"/>
            <a:pathLst>
              <a:path w="307" h="166">
                <a:moveTo>
                  <a:pt x="307" y="74"/>
                </a:moveTo>
                <a:lnTo>
                  <a:pt x="24" y="166"/>
                </a:lnTo>
                <a:lnTo>
                  <a:pt x="0" y="91"/>
                </a:lnTo>
                <a:lnTo>
                  <a:pt x="282" y="0"/>
                </a:lnTo>
                <a:lnTo>
                  <a:pt x="307" y="74"/>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58" name="Freeform 114"/>
          <p:cNvSpPr/>
          <p:nvPr/>
        </p:nvSpPr>
        <p:spPr bwMode="auto">
          <a:xfrm>
            <a:off x="2155864" y="4085572"/>
            <a:ext cx="504354" cy="233239"/>
          </a:xfrm>
          <a:custGeom>
            <a:avLst/>
            <a:gdLst>
              <a:gd name="T0" fmla="*/ 253 w 253"/>
              <a:gd name="T1" fmla="*/ 40 h 117"/>
              <a:gd name="T2" fmla="*/ 241 w 253"/>
              <a:gd name="T3" fmla="*/ 0 h 117"/>
              <a:gd name="T4" fmla="*/ 0 w 253"/>
              <a:gd name="T5" fmla="*/ 78 h 117"/>
              <a:gd name="T6" fmla="*/ 13 w 253"/>
              <a:gd name="T7" fmla="*/ 117 h 117"/>
              <a:gd name="T8" fmla="*/ 253 w 253"/>
              <a:gd name="T9" fmla="*/ 40 h 117"/>
            </a:gdLst>
            <a:ahLst/>
            <a:cxnLst>
              <a:cxn ang="0">
                <a:pos x="T0" y="T1"/>
              </a:cxn>
              <a:cxn ang="0">
                <a:pos x="T2" y="T3"/>
              </a:cxn>
              <a:cxn ang="0">
                <a:pos x="T4" y="T5"/>
              </a:cxn>
              <a:cxn ang="0">
                <a:pos x="T6" y="T7"/>
              </a:cxn>
              <a:cxn ang="0">
                <a:pos x="T8" y="T9"/>
              </a:cxn>
            </a:cxnLst>
            <a:rect l="0" t="0" r="r" b="b"/>
            <a:pathLst>
              <a:path w="253" h="117">
                <a:moveTo>
                  <a:pt x="253" y="40"/>
                </a:moveTo>
                <a:lnTo>
                  <a:pt x="241" y="0"/>
                </a:lnTo>
                <a:lnTo>
                  <a:pt x="0" y="78"/>
                </a:lnTo>
                <a:lnTo>
                  <a:pt x="13" y="117"/>
                </a:lnTo>
                <a:lnTo>
                  <a:pt x="253" y="4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59" name="Freeform 115"/>
          <p:cNvSpPr/>
          <p:nvPr/>
        </p:nvSpPr>
        <p:spPr bwMode="auto">
          <a:xfrm>
            <a:off x="2145896" y="4394562"/>
            <a:ext cx="153499" cy="95688"/>
          </a:xfrm>
          <a:custGeom>
            <a:avLst/>
            <a:gdLst>
              <a:gd name="T0" fmla="*/ 77 w 77"/>
              <a:gd name="T1" fmla="*/ 26 h 48"/>
              <a:gd name="T2" fmla="*/ 9 w 77"/>
              <a:gd name="T3" fmla="*/ 48 h 48"/>
              <a:gd name="T4" fmla="*/ 0 w 77"/>
              <a:gd name="T5" fmla="*/ 22 h 48"/>
              <a:gd name="T6" fmla="*/ 68 w 77"/>
              <a:gd name="T7" fmla="*/ 0 h 48"/>
              <a:gd name="T8" fmla="*/ 77 w 77"/>
              <a:gd name="T9" fmla="*/ 26 h 48"/>
            </a:gdLst>
            <a:ahLst/>
            <a:cxnLst>
              <a:cxn ang="0">
                <a:pos x="T0" y="T1"/>
              </a:cxn>
              <a:cxn ang="0">
                <a:pos x="T2" y="T3"/>
              </a:cxn>
              <a:cxn ang="0">
                <a:pos x="T4" y="T5"/>
              </a:cxn>
              <a:cxn ang="0">
                <a:pos x="T6" y="T7"/>
              </a:cxn>
              <a:cxn ang="0">
                <a:pos x="T8" y="T9"/>
              </a:cxn>
            </a:cxnLst>
            <a:rect l="0" t="0" r="r" b="b"/>
            <a:pathLst>
              <a:path w="77" h="48">
                <a:moveTo>
                  <a:pt x="77" y="26"/>
                </a:moveTo>
                <a:lnTo>
                  <a:pt x="9" y="48"/>
                </a:lnTo>
                <a:lnTo>
                  <a:pt x="0" y="22"/>
                </a:lnTo>
                <a:lnTo>
                  <a:pt x="68" y="0"/>
                </a:lnTo>
                <a:lnTo>
                  <a:pt x="77" y="2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0" name="Freeform 116"/>
          <p:cNvSpPr/>
          <p:nvPr/>
        </p:nvSpPr>
        <p:spPr bwMode="auto">
          <a:xfrm>
            <a:off x="2359200" y="4326783"/>
            <a:ext cx="153499" cy="95688"/>
          </a:xfrm>
          <a:custGeom>
            <a:avLst/>
            <a:gdLst>
              <a:gd name="T0" fmla="*/ 77 w 77"/>
              <a:gd name="T1" fmla="*/ 26 h 48"/>
              <a:gd name="T2" fmla="*/ 9 w 77"/>
              <a:gd name="T3" fmla="*/ 48 h 48"/>
              <a:gd name="T4" fmla="*/ 0 w 77"/>
              <a:gd name="T5" fmla="*/ 22 h 48"/>
              <a:gd name="T6" fmla="*/ 69 w 77"/>
              <a:gd name="T7" fmla="*/ 0 h 48"/>
              <a:gd name="T8" fmla="*/ 77 w 77"/>
              <a:gd name="T9" fmla="*/ 26 h 48"/>
            </a:gdLst>
            <a:ahLst/>
            <a:cxnLst>
              <a:cxn ang="0">
                <a:pos x="T0" y="T1"/>
              </a:cxn>
              <a:cxn ang="0">
                <a:pos x="T2" y="T3"/>
              </a:cxn>
              <a:cxn ang="0">
                <a:pos x="T4" y="T5"/>
              </a:cxn>
              <a:cxn ang="0">
                <a:pos x="T6" y="T7"/>
              </a:cxn>
              <a:cxn ang="0">
                <a:pos x="T8" y="T9"/>
              </a:cxn>
            </a:cxnLst>
            <a:rect l="0" t="0" r="r" b="b"/>
            <a:pathLst>
              <a:path w="77" h="48">
                <a:moveTo>
                  <a:pt x="77" y="26"/>
                </a:moveTo>
                <a:lnTo>
                  <a:pt x="9" y="48"/>
                </a:lnTo>
                <a:lnTo>
                  <a:pt x="0" y="22"/>
                </a:lnTo>
                <a:lnTo>
                  <a:pt x="69" y="0"/>
                </a:lnTo>
                <a:lnTo>
                  <a:pt x="77" y="2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1" name="Freeform 117"/>
          <p:cNvSpPr/>
          <p:nvPr/>
        </p:nvSpPr>
        <p:spPr bwMode="auto">
          <a:xfrm>
            <a:off x="2574497" y="4257012"/>
            <a:ext cx="151505" cy="95688"/>
          </a:xfrm>
          <a:custGeom>
            <a:avLst/>
            <a:gdLst>
              <a:gd name="T0" fmla="*/ 76 w 76"/>
              <a:gd name="T1" fmla="*/ 26 h 48"/>
              <a:gd name="T2" fmla="*/ 8 w 76"/>
              <a:gd name="T3" fmla="*/ 48 h 48"/>
              <a:gd name="T4" fmla="*/ 0 w 76"/>
              <a:gd name="T5" fmla="*/ 22 h 48"/>
              <a:gd name="T6" fmla="*/ 68 w 76"/>
              <a:gd name="T7" fmla="*/ 0 h 48"/>
              <a:gd name="T8" fmla="*/ 76 w 76"/>
              <a:gd name="T9" fmla="*/ 26 h 48"/>
            </a:gdLst>
            <a:ahLst/>
            <a:cxnLst>
              <a:cxn ang="0">
                <a:pos x="T0" y="T1"/>
              </a:cxn>
              <a:cxn ang="0">
                <a:pos x="T2" y="T3"/>
              </a:cxn>
              <a:cxn ang="0">
                <a:pos x="T4" y="T5"/>
              </a:cxn>
              <a:cxn ang="0">
                <a:pos x="T6" y="T7"/>
              </a:cxn>
              <a:cxn ang="0">
                <a:pos x="T8" y="T9"/>
              </a:cxn>
            </a:cxnLst>
            <a:rect l="0" t="0" r="r" b="b"/>
            <a:pathLst>
              <a:path w="76" h="48">
                <a:moveTo>
                  <a:pt x="76" y="26"/>
                </a:moveTo>
                <a:lnTo>
                  <a:pt x="8" y="48"/>
                </a:lnTo>
                <a:lnTo>
                  <a:pt x="0" y="22"/>
                </a:lnTo>
                <a:lnTo>
                  <a:pt x="68" y="0"/>
                </a:lnTo>
                <a:lnTo>
                  <a:pt x="76" y="2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2" name="Freeform 118"/>
          <p:cNvSpPr/>
          <p:nvPr/>
        </p:nvSpPr>
        <p:spPr bwMode="auto">
          <a:xfrm>
            <a:off x="2197727" y="4552049"/>
            <a:ext cx="159479" cy="113630"/>
          </a:xfrm>
          <a:custGeom>
            <a:avLst/>
            <a:gdLst>
              <a:gd name="T0" fmla="*/ 80 w 80"/>
              <a:gd name="T1" fmla="*/ 36 h 57"/>
              <a:gd name="T2" fmla="*/ 11 w 80"/>
              <a:gd name="T3" fmla="*/ 57 h 57"/>
              <a:gd name="T4" fmla="*/ 0 w 80"/>
              <a:gd name="T5" fmla="*/ 22 h 57"/>
              <a:gd name="T6" fmla="*/ 68 w 80"/>
              <a:gd name="T7" fmla="*/ 0 h 57"/>
              <a:gd name="T8" fmla="*/ 80 w 80"/>
              <a:gd name="T9" fmla="*/ 36 h 57"/>
            </a:gdLst>
            <a:ahLst/>
            <a:cxnLst>
              <a:cxn ang="0">
                <a:pos x="T0" y="T1"/>
              </a:cxn>
              <a:cxn ang="0">
                <a:pos x="T2" y="T3"/>
              </a:cxn>
              <a:cxn ang="0">
                <a:pos x="T4" y="T5"/>
              </a:cxn>
              <a:cxn ang="0">
                <a:pos x="T6" y="T7"/>
              </a:cxn>
              <a:cxn ang="0">
                <a:pos x="T8" y="T9"/>
              </a:cxn>
            </a:cxnLst>
            <a:rect l="0" t="0" r="r" b="b"/>
            <a:pathLst>
              <a:path w="80" h="57">
                <a:moveTo>
                  <a:pt x="80" y="36"/>
                </a:moveTo>
                <a:lnTo>
                  <a:pt x="11" y="57"/>
                </a:lnTo>
                <a:lnTo>
                  <a:pt x="0" y="22"/>
                </a:lnTo>
                <a:lnTo>
                  <a:pt x="68" y="0"/>
                </a:lnTo>
                <a:lnTo>
                  <a:pt x="80" y="36"/>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3" name="Freeform 119"/>
          <p:cNvSpPr/>
          <p:nvPr/>
        </p:nvSpPr>
        <p:spPr bwMode="auto">
          <a:xfrm>
            <a:off x="2411031" y="4484270"/>
            <a:ext cx="157486" cy="113630"/>
          </a:xfrm>
          <a:custGeom>
            <a:avLst/>
            <a:gdLst>
              <a:gd name="T0" fmla="*/ 79 w 79"/>
              <a:gd name="T1" fmla="*/ 35 h 57"/>
              <a:gd name="T2" fmla="*/ 12 w 79"/>
              <a:gd name="T3" fmla="*/ 57 h 57"/>
              <a:gd name="T4" fmla="*/ 0 w 79"/>
              <a:gd name="T5" fmla="*/ 22 h 57"/>
              <a:gd name="T6" fmla="*/ 68 w 79"/>
              <a:gd name="T7" fmla="*/ 0 h 57"/>
              <a:gd name="T8" fmla="*/ 79 w 79"/>
              <a:gd name="T9" fmla="*/ 35 h 57"/>
            </a:gdLst>
            <a:ahLst/>
            <a:cxnLst>
              <a:cxn ang="0">
                <a:pos x="T0" y="T1"/>
              </a:cxn>
              <a:cxn ang="0">
                <a:pos x="T2" y="T3"/>
              </a:cxn>
              <a:cxn ang="0">
                <a:pos x="T4" y="T5"/>
              </a:cxn>
              <a:cxn ang="0">
                <a:pos x="T6" y="T7"/>
              </a:cxn>
              <a:cxn ang="0">
                <a:pos x="T8" y="T9"/>
              </a:cxn>
            </a:cxnLst>
            <a:rect l="0" t="0" r="r" b="b"/>
            <a:pathLst>
              <a:path w="79" h="57">
                <a:moveTo>
                  <a:pt x="79" y="35"/>
                </a:moveTo>
                <a:lnTo>
                  <a:pt x="12" y="57"/>
                </a:lnTo>
                <a:lnTo>
                  <a:pt x="0" y="22"/>
                </a:lnTo>
                <a:lnTo>
                  <a:pt x="68" y="0"/>
                </a:lnTo>
                <a:lnTo>
                  <a:pt x="79"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4" name="Freeform 120"/>
          <p:cNvSpPr/>
          <p:nvPr/>
        </p:nvSpPr>
        <p:spPr bwMode="auto">
          <a:xfrm>
            <a:off x="2622341" y="4412504"/>
            <a:ext cx="161473" cy="115622"/>
          </a:xfrm>
          <a:custGeom>
            <a:avLst/>
            <a:gdLst>
              <a:gd name="T0" fmla="*/ 81 w 81"/>
              <a:gd name="T1" fmla="*/ 36 h 58"/>
              <a:gd name="T2" fmla="*/ 12 w 81"/>
              <a:gd name="T3" fmla="*/ 58 h 58"/>
              <a:gd name="T4" fmla="*/ 0 w 81"/>
              <a:gd name="T5" fmla="*/ 23 h 58"/>
              <a:gd name="T6" fmla="*/ 70 w 81"/>
              <a:gd name="T7" fmla="*/ 0 h 58"/>
              <a:gd name="T8" fmla="*/ 81 w 81"/>
              <a:gd name="T9" fmla="*/ 36 h 58"/>
            </a:gdLst>
            <a:ahLst/>
            <a:cxnLst>
              <a:cxn ang="0">
                <a:pos x="T0" y="T1"/>
              </a:cxn>
              <a:cxn ang="0">
                <a:pos x="T2" y="T3"/>
              </a:cxn>
              <a:cxn ang="0">
                <a:pos x="T4" y="T5"/>
              </a:cxn>
              <a:cxn ang="0">
                <a:pos x="T6" y="T7"/>
              </a:cxn>
              <a:cxn ang="0">
                <a:pos x="T8" y="T9"/>
              </a:cxn>
            </a:cxnLst>
            <a:rect l="0" t="0" r="r" b="b"/>
            <a:pathLst>
              <a:path w="81" h="58">
                <a:moveTo>
                  <a:pt x="81" y="36"/>
                </a:moveTo>
                <a:lnTo>
                  <a:pt x="12" y="58"/>
                </a:lnTo>
                <a:lnTo>
                  <a:pt x="0" y="23"/>
                </a:lnTo>
                <a:lnTo>
                  <a:pt x="70" y="0"/>
                </a:lnTo>
                <a:lnTo>
                  <a:pt x="81" y="3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5" name="Freeform 121"/>
          <p:cNvSpPr/>
          <p:nvPr/>
        </p:nvSpPr>
        <p:spPr bwMode="auto">
          <a:xfrm>
            <a:off x="2237597" y="4679632"/>
            <a:ext cx="159479" cy="115622"/>
          </a:xfrm>
          <a:custGeom>
            <a:avLst/>
            <a:gdLst>
              <a:gd name="T0" fmla="*/ 80 w 80"/>
              <a:gd name="T1" fmla="*/ 35 h 58"/>
              <a:gd name="T2" fmla="*/ 12 w 80"/>
              <a:gd name="T3" fmla="*/ 58 h 58"/>
              <a:gd name="T4" fmla="*/ 0 w 80"/>
              <a:gd name="T5" fmla="*/ 21 h 58"/>
              <a:gd name="T6" fmla="*/ 69 w 80"/>
              <a:gd name="T7" fmla="*/ 0 h 58"/>
              <a:gd name="T8" fmla="*/ 80 w 80"/>
              <a:gd name="T9" fmla="*/ 35 h 58"/>
            </a:gdLst>
            <a:ahLst/>
            <a:cxnLst>
              <a:cxn ang="0">
                <a:pos x="T0" y="T1"/>
              </a:cxn>
              <a:cxn ang="0">
                <a:pos x="T2" y="T3"/>
              </a:cxn>
              <a:cxn ang="0">
                <a:pos x="T4" y="T5"/>
              </a:cxn>
              <a:cxn ang="0">
                <a:pos x="T6" y="T7"/>
              </a:cxn>
              <a:cxn ang="0">
                <a:pos x="T8" y="T9"/>
              </a:cxn>
            </a:cxnLst>
            <a:rect l="0" t="0" r="r" b="b"/>
            <a:pathLst>
              <a:path w="80" h="58">
                <a:moveTo>
                  <a:pt x="80" y="35"/>
                </a:moveTo>
                <a:lnTo>
                  <a:pt x="12" y="58"/>
                </a:lnTo>
                <a:lnTo>
                  <a:pt x="0" y="21"/>
                </a:lnTo>
                <a:lnTo>
                  <a:pt x="69" y="0"/>
                </a:lnTo>
                <a:lnTo>
                  <a:pt x="80"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6" name="Freeform 122"/>
          <p:cNvSpPr/>
          <p:nvPr/>
        </p:nvSpPr>
        <p:spPr bwMode="auto">
          <a:xfrm>
            <a:off x="2452894" y="4609859"/>
            <a:ext cx="159479" cy="113630"/>
          </a:xfrm>
          <a:custGeom>
            <a:avLst/>
            <a:gdLst>
              <a:gd name="T0" fmla="*/ 80 w 80"/>
              <a:gd name="T1" fmla="*/ 35 h 57"/>
              <a:gd name="T2" fmla="*/ 10 w 80"/>
              <a:gd name="T3" fmla="*/ 57 h 57"/>
              <a:gd name="T4" fmla="*/ 0 w 80"/>
              <a:gd name="T5" fmla="*/ 22 h 57"/>
              <a:gd name="T6" fmla="*/ 68 w 80"/>
              <a:gd name="T7" fmla="*/ 0 h 57"/>
              <a:gd name="T8" fmla="*/ 80 w 80"/>
              <a:gd name="T9" fmla="*/ 35 h 57"/>
            </a:gdLst>
            <a:ahLst/>
            <a:cxnLst>
              <a:cxn ang="0">
                <a:pos x="T0" y="T1"/>
              </a:cxn>
              <a:cxn ang="0">
                <a:pos x="T2" y="T3"/>
              </a:cxn>
              <a:cxn ang="0">
                <a:pos x="T4" y="T5"/>
              </a:cxn>
              <a:cxn ang="0">
                <a:pos x="T6" y="T7"/>
              </a:cxn>
              <a:cxn ang="0">
                <a:pos x="T8" y="T9"/>
              </a:cxn>
            </a:cxnLst>
            <a:rect l="0" t="0" r="r" b="b"/>
            <a:pathLst>
              <a:path w="80" h="57">
                <a:moveTo>
                  <a:pt x="80" y="35"/>
                </a:moveTo>
                <a:lnTo>
                  <a:pt x="10" y="57"/>
                </a:lnTo>
                <a:lnTo>
                  <a:pt x="0" y="22"/>
                </a:lnTo>
                <a:lnTo>
                  <a:pt x="68" y="0"/>
                </a:lnTo>
                <a:lnTo>
                  <a:pt x="80"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7" name="Freeform 123"/>
          <p:cNvSpPr/>
          <p:nvPr/>
        </p:nvSpPr>
        <p:spPr bwMode="auto">
          <a:xfrm>
            <a:off x="2666198" y="4540088"/>
            <a:ext cx="157486" cy="113630"/>
          </a:xfrm>
          <a:custGeom>
            <a:avLst/>
            <a:gdLst>
              <a:gd name="T0" fmla="*/ 79 w 79"/>
              <a:gd name="T1" fmla="*/ 36 h 57"/>
              <a:gd name="T2" fmla="*/ 11 w 79"/>
              <a:gd name="T3" fmla="*/ 57 h 57"/>
              <a:gd name="T4" fmla="*/ 0 w 79"/>
              <a:gd name="T5" fmla="*/ 22 h 57"/>
              <a:gd name="T6" fmla="*/ 68 w 79"/>
              <a:gd name="T7" fmla="*/ 0 h 57"/>
              <a:gd name="T8" fmla="*/ 79 w 79"/>
              <a:gd name="T9" fmla="*/ 36 h 57"/>
            </a:gdLst>
            <a:ahLst/>
            <a:cxnLst>
              <a:cxn ang="0">
                <a:pos x="T0" y="T1"/>
              </a:cxn>
              <a:cxn ang="0">
                <a:pos x="T2" y="T3"/>
              </a:cxn>
              <a:cxn ang="0">
                <a:pos x="T4" y="T5"/>
              </a:cxn>
              <a:cxn ang="0">
                <a:pos x="T6" y="T7"/>
              </a:cxn>
              <a:cxn ang="0">
                <a:pos x="T8" y="T9"/>
              </a:cxn>
            </a:cxnLst>
            <a:rect l="0" t="0" r="r" b="b"/>
            <a:pathLst>
              <a:path w="79" h="57">
                <a:moveTo>
                  <a:pt x="79" y="36"/>
                </a:moveTo>
                <a:lnTo>
                  <a:pt x="11" y="57"/>
                </a:lnTo>
                <a:lnTo>
                  <a:pt x="0" y="22"/>
                </a:lnTo>
                <a:lnTo>
                  <a:pt x="68" y="0"/>
                </a:lnTo>
                <a:lnTo>
                  <a:pt x="79" y="3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8" name="Freeform 124"/>
          <p:cNvSpPr/>
          <p:nvPr/>
        </p:nvSpPr>
        <p:spPr bwMode="auto">
          <a:xfrm>
            <a:off x="2279461" y="4805221"/>
            <a:ext cx="159479" cy="115622"/>
          </a:xfrm>
          <a:custGeom>
            <a:avLst/>
            <a:gdLst>
              <a:gd name="T0" fmla="*/ 80 w 80"/>
              <a:gd name="T1" fmla="*/ 36 h 58"/>
              <a:gd name="T2" fmla="*/ 12 w 80"/>
              <a:gd name="T3" fmla="*/ 58 h 58"/>
              <a:gd name="T4" fmla="*/ 0 w 80"/>
              <a:gd name="T5" fmla="*/ 23 h 58"/>
              <a:gd name="T6" fmla="*/ 68 w 80"/>
              <a:gd name="T7" fmla="*/ 0 h 58"/>
              <a:gd name="T8" fmla="*/ 80 w 80"/>
              <a:gd name="T9" fmla="*/ 36 h 58"/>
            </a:gdLst>
            <a:ahLst/>
            <a:cxnLst>
              <a:cxn ang="0">
                <a:pos x="T0" y="T1"/>
              </a:cxn>
              <a:cxn ang="0">
                <a:pos x="T2" y="T3"/>
              </a:cxn>
              <a:cxn ang="0">
                <a:pos x="T4" y="T5"/>
              </a:cxn>
              <a:cxn ang="0">
                <a:pos x="T6" y="T7"/>
              </a:cxn>
              <a:cxn ang="0">
                <a:pos x="T8" y="T9"/>
              </a:cxn>
            </a:cxnLst>
            <a:rect l="0" t="0" r="r" b="b"/>
            <a:pathLst>
              <a:path w="80" h="58">
                <a:moveTo>
                  <a:pt x="80" y="36"/>
                </a:moveTo>
                <a:lnTo>
                  <a:pt x="12" y="58"/>
                </a:lnTo>
                <a:lnTo>
                  <a:pt x="0" y="23"/>
                </a:lnTo>
                <a:lnTo>
                  <a:pt x="68" y="0"/>
                </a:lnTo>
                <a:lnTo>
                  <a:pt x="80" y="36"/>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9" name="Freeform 125"/>
          <p:cNvSpPr/>
          <p:nvPr/>
        </p:nvSpPr>
        <p:spPr bwMode="auto">
          <a:xfrm>
            <a:off x="2492764" y="4735450"/>
            <a:ext cx="159479" cy="115622"/>
          </a:xfrm>
          <a:custGeom>
            <a:avLst/>
            <a:gdLst>
              <a:gd name="T0" fmla="*/ 80 w 80"/>
              <a:gd name="T1" fmla="*/ 35 h 58"/>
              <a:gd name="T2" fmla="*/ 12 w 80"/>
              <a:gd name="T3" fmla="*/ 58 h 58"/>
              <a:gd name="T4" fmla="*/ 0 w 80"/>
              <a:gd name="T5" fmla="*/ 23 h 58"/>
              <a:gd name="T6" fmla="*/ 68 w 80"/>
              <a:gd name="T7" fmla="*/ 0 h 58"/>
              <a:gd name="T8" fmla="*/ 80 w 80"/>
              <a:gd name="T9" fmla="*/ 35 h 58"/>
            </a:gdLst>
            <a:ahLst/>
            <a:cxnLst>
              <a:cxn ang="0">
                <a:pos x="T0" y="T1"/>
              </a:cxn>
              <a:cxn ang="0">
                <a:pos x="T2" y="T3"/>
              </a:cxn>
              <a:cxn ang="0">
                <a:pos x="T4" y="T5"/>
              </a:cxn>
              <a:cxn ang="0">
                <a:pos x="T6" y="T7"/>
              </a:cxn>
              <a:cxn ang="0">
                <a:pos x="T8" y="T9"/>
              </a:cxn>
            </a:cxnLst>
            <a:rect l="0" t="0" r="r" b="b"/>
            <a:pathLst>
              <a:path w="80" h="58">
                <a:moveTo>
                  <a:pt x="80" y="35"/>
                </a:moveTo>
                <a:lnTo>
                  <a:pt x="12" y="58"/>
                </a:lnTo>
                <a:lnTo>
                  <a:pt x="0" y="23"/>
                </a:lnTo>
                <a:lnTo>
                  <a:pt x="68" y="0"/>
                </a:lnTo>
                <a:lnTo>
                  <a:pt x="80"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70" name="Freeform 126"/>
          <p:cNvSpPr/>
          <p:nvPr/>
        </p:nvSpPr>
        <p:spPr bwMode="auto">
          <a:xfrm>
            <a:off x="2708061" y="4667671"/>
            <a:ext cx="157486" cy="115622"/>
          </a:xfrm>
          <a:custGeom>
            <a:avLst/>
            <a:gdLst>
              <a:gd name="T0" fmla="*/ 79 w 79"/>
              <a:gd name="T1" fmla="*/ 35 h 58"/>
              <a:gd name="T2" fmla="*/ 10 w 79"/>
              <a:gd name="T3" fmla="*/ 58 h 58"/>
              <a:gd name="T4" fmla="*/ 0 w 79"/>
              <a:gd name="T5" fmla="*/ 21 h 58"/>
              <a:gd name="T6" fmla="*/ 68 w 79"/>
              <a:gd name="T7" fmla="*/ 0 h 58"/>
              <a:gd name="T8" fmla="*/ 79 w 79"/>
              <a:gd name="T9" fmla="*/ 35 h 58"/>
            </a:gdLst>
            <a:ahLst/>
            <a:cxnLst>
              <a:cxn ang="0">
                <a:pos x="T0" y="T1"/>
              </a:cxn>
              <a:cxn ang="0">
                <a:pos x="T2" y="T3"/>
              </a:cxn>
              <a:cxn ang="0">
                <a:pos x="T4" y="T5"/>
              </a:cxn>
              <a:cxn ang="0">
                <a:pos x="T6" y="T7"/>
              </a:cxn>
              <a:cxn ang="0">
                <a:pos x="T8" y="T9"/>
              </a:cxn>
            </a:cxnLst>
            <a:rect l="0" t="0" r="r" b="b"/>
            <a:pathLst>
              <a:path w="79" h="58">
                <a:moveTo>
                  <a:pt x="79" y="35"/>
                </a:moveTo>
                <a:lnTo>
                  <a:pt x="10" y="58"/>
                </a:lnTo>
                <a:lnTo>
                  <a:pt x="0" y="21"/>
                </a:lnTo>
                <a:lnTo>
                  <a:pt x="68" y="0"/>
                </a:lnTo>
                <a:lnTo>
                  <a:pt x="79" y="35"/>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71" name="Freeform 127"/>
          <p:cNvSpPr/>
          <p:nvPr/>
        </p:nvSpPr>
        <p:spPr bwMode="auto">
          <a:xfrm>
            <a:off x="3136662" y="3774587"/>
            <a:ext cx="689748" cy="623963"/>
          </a:xfrm>
          <a:custGeom>
            <a:avLst/>
            <a:gdLst>
              <a:gd name="T0" fmla="*/ 117 w 346"/>
              <a:gd name="T1" fmla="*/ 0 h 313"/>
              <a:gd name="T2" fmla="*/ 0 w 346"/>
              <a:gd name="T3" fmla="*/ 228 h 313"/>
              <a:gd name="T4" fmla="*/ 167 w 346"/>
              <a:gd name="T5" fmla="*/ 313 h 313"/>
              <a:gd name="T6" fmla="*/ 198 w 346"/>
              <a:gd name="T7" fmla="*/ 251 h 313"/>
              <a:gd name="T8" fmla="*/ 260 w 346"/>
              <a:gd name="T9" fmla="*/ 284 h 313"/>
              <a:gd name="T10" fmla="*/ 346 w 346"/>
              <a:gd name="T11" fmla="*/ 117 h 313"/>
              <a:gd name="T12" fmla="*/ 117 w 346"/>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346" h="313">
                <a:moveTo>
                  <a:pt x="117" y="0"/>
                </a:moveTo>
                <a:lnTo>
                  <a:pt x="0" y="228"/>
                </a:lnTo>
                <a:lnTo>
                  <a:pt x="167" y="313"/>
                </a:lnTo>
                <a:lnTo>
                  <a:pt x="198" y="251"/>
                </a:lnTo>
                <a:lnTo>
                  <a:pt x="260" y="284"/>
                </a:lnTo>
                <a:lnTo>
                  <a:pt x="346" y="117"/>
                </a:lnTo>
                <a:lnTo>
                  <a:pt x="117" y="0"/>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72" name="Freeform 128"/>
          <p:cNvSpPr/>
          <p:nvPr/>
        </p:nvSpPr>
        <p:spPr bwMode="auto">
          <a:xfrm>
            <a:off x="3469574" y="4274953"/>
            <a:ext cx="185395" cy="123596"/>
          </a:xfrm>
          <a:custGeom>
            <a:avLst/>
            <a:gdLst>
              <a:gd name="T0" fmla="*/ 0 w 93"/>
              <a:gd name="T1" fmla="*/ 62 h 62"/>
              <a:gd name="T2" fmla="*/ 93 w 93"/>
              <a:gd name="T3" fmla="*/ 33 h 62"/>
              <a:gd name="T4" fmla="*/ 31 w 93"/>
              <a:gd name="T5" fmla="*/ 0 h 62"/>
              <a:gd name="T6" fmla="*/ 0 w 93"/>
              <a:gd name="T7" fmla="*/ 62 h 62"/>
            </a:gdLst>
            <a:ahLst/>
            <a:cxnLst>
              <a:cxn ang="0">
                <a:pos x="T0" y="T1"/>
              </a:cxn>
              <a:cxn ang="0">
                <a:pos x="T2" y="T3"/>
              </a:cxn>
              <a:cxn ang="0">
                <a:pos x="T4" y="T5"/>
              </a:cxn>
              <a:cxn ang="0">
                <a:pos x="T6" y="T7"/>
              </a:cxn>
            </a:cxnLst>
            <a:rect l="0" t="0" r="r" b="b"/>
            <a:pathLst>
              <a:path w="93" h="62">
                <a:moveTo>
                  <a:pt x="0" y="62"/>
                </a:moveTo>
                <a:lnTo>
                  <a:pt x="93" y="33"/>
                </a:lnTo>
                <a:lnTo>
                  <a:pt x="31" y="0"/>
                </a:lnTo>
                <a:lnTo>
                  <a:pt x="0" y="62"/>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73" name="Freeform 129"/>
          <p:cNvSpPr/>
          <p:nvPr/>
        </p:nvSpPr>
        <p:spPr bwMode="auto">
          <a:xfrm>
            <a:off x="3326043" y="3860306"/>
            <a:ext cx="111636" cy="57812"/>
          </a:xfrm>
          <a:custGeom>
            <a:avLst/>
            <a:gdLst>
              <a:gd name="T0" fmla="*/ 0 w 56"/>
              <a:gd name="T1" fmla="*/ 0 h 29"/>
              <a:gd name="T2" fmla="*/ 56 w 56"/>
              <a:gd name="T3" fmla="*/ 29 h 29"/>
              <a:gd name="T4" fmla="*/ 0 w 56"/>
              <a:gd name="T5" fmla="*/ 0 h 29"/>
            </a:gdLst>
            <a:ahLst/>
            <a:cxnLst>
              <a:cxn ang="0">
                <a:pos x="T0" y="T1"/>
              </a:cxn>
              <a:cxn ang="0">
                <a:pos x="T2" y="T3"/>
              </a:cxn>
              <a:cxn ang="0">
                <a:pos x="T4" y="T5"/>
              </a:cxn>
            </a:cxnLst>
            <a:rect l="0" t="0" r="r" b="b"/>
            <a:pathLst>
              <a:path w="56" h="29">
                <a:moveTo>
                  <a:pt x="0" y="0"/>
                </a:moveTo>
                <a:lnTo>
                  <a:pt x="56" y="2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Line 130"/>
          <p:cNvSpPr>
            <a:spLocks noChangeShapeType="1"/>
          </p:cNvSpPr>
          <p:nvPr/>
        </p:nvSpPr>
        <p:spPr bwMode="auto">
          <a:xfrm>
            <a:off x="3326043" y="3860306"/>
            <a:ext cx="111636" cy="57812"/>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5" name="Freeform 131"/>
          <p:cNvSpPr/>
          <p:nvPr/>
        </p:nvSpPr>
        <p:spPr bwMode="auto">
          <a:xfrm>
            <a:off x="3527386" y="3963968"/>
            <a:ext cx="255167" cy="131570"/>
          </a:xfrm>
          <a:custGeom>
            <a:avLst/>
            <a:gdLst>
              <a:gd name="T0" fmla="*/ 0 w 128"/>
              <a:gd name="T1" fmla="*/ 0 h 66"/>
              <a:gd name="T2" fmla="*/ 128 w 128"/>
              <a:gd name="T3" fmla="*/ 66 h 66"/>
              <a:gd name="T4" fmla="*/ 0 w 128"/>
              <a:gd name="T5" fmla="*/ 0 h 66"/>
            </a:gdLst>
            <a:ahLst/>
            <a:cxnLst>
              <a:cxn ang="0">
                <a:pos x="T0" y="T1"/>
              </a:cxn>
              <a:cxn ang="0">
                <a:pos x="T2" y="T3"/>
              </a:cxn>
              <a:cxn ang="0">
                <a:pos x="T4" y="T5"/>
              </a:cxn>
            </a:cxnLst>
            <a:rect l="0" t="0" r="r" b="b"/>
            <a:pathLst>
              <a:path w="128" h="66">
                <a:moveTo>
                  <a:pt x="0" y="0"/>
                </a:moveTo>
                <a:lnTo>
                  <a:pt x="128" y="6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Line 132"/>
          <p:cNvSpPr>
            <a:spLocks noChangeShapeType="1"/>
          </p:cNvSpPr>
          <p:nvPr/>
        </p:nvSpPr>
        <p:spPr bwMode="auto">
          <a:xfrm>
            <a:off x="3527386" y="3963968"/>
            <a:ext cx="255167" cy="13157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7" name="Freeform 133"/>
          <p:cNvSpPr/>
          <p:nvPr/>
        </p:nvSpPr>
        <p:spPr bwMode="auto">
          <a:xfrm>
            <a:off x="2891462" y="2833659"/>
            <a:ext cx="729618" cy="729618"/>
          </a:xfrm>
          <a:custGeom>
            <a:avLst/>
            <a:gdLst>
              <a:gd name="T0" fmla="*/ 285 w 312"/>
              <a:gd name="T1" fmla="*/ 106 h 312"/>
              <a:gd name="T2" fmla="*/ 206 w 312"/>
              <a:gd name="T3" fmla="*/ 284 h 312"/>
              <a:gd name="T4" fmla="*/ 28 w 312"/>
              <a:gd name="T5" fmla="*/ 206 h 312"/>
              <a:gd name="T6" fmla="*/ 107 w 312"/>
              <a:gd name="T7" fmla="*/ 27 h 312"/>
              <a:gd name="T8" fmla="*/ 285 w 312"/>
              <a:gd name="T9" fmla="*/ 106 h 312"/>
            </a:gdLst>
            <a:ahLst/>
            <a:cxnLst>
              <a:cxn ang="0">
                <a:pos x="T0" y="T1"/>
              </a:cxn>
              <a:cxn ang="0">
                <a:pos x="T2" y="T3"/>
              </a:cxn>
              <a:cxn ang="0">
                <a:pos x="T4" y="T5"/>
              </a:cxn>
              <a:cxn ang="0">
                <a:pos x="T6" y="T7"/>
              </a:cxn>
              <a:cxn ang="0">
                <a:pos x="T8" y="T9"/>
              </a:cxn>
            </a:cxnLst>
            <a:rect l="0" t="0" r="r" b="b"/>
            <a:pathLst>
              <a:path w="312" h="312">
                <a:moveTo>
                  <a:pt x="285" y="106"/>
                </a:moveTo>
                <a:cubicBezTo>
                  <a:pt x="312" y="177"/>
                  <a:pt x="277" y="257"/>
                  <a:pt x="206" y="284"/>
                </a:cubicBezTo>
                <a:cubicBezTo>
                  <a:pt x="135" y="312"/>
                  <a:pt x="55" y="277"/>
                  <a:pt x="28" y="206"/>
                </a:cubicBezTo>
                <a:cubicBezTo>
                  <a:pt x="0" y="135"/>
                  <a:pt x="36" y="55"/>
                  <a:pt x="107" y="27"/>
                </a:cubicBezTo>
                <a:cubicBezTo>
                  <a:pt x="177" y="0"/>
                  <a:pt x="257" y="35"/>
                  <a:pt x="285" y="106"/>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78" name="Freeform 134"/>
          <p:cNvSpPr/>
          <p:nvPr/>
        </p:nvSpPr>
        <p:spPr bwMode="auto">
          <a:xfrm>
            <a:off x="3619087" y="2735977"/>
            <a:ext cx="691742" cy="350854"/>
          </a:xfrm>
          <a:custGeom>
            <a:avLst/>
            <a:gdLst>
              <a:gd name="T0" fmla="*/ 0 w 296"/>
              <a:gd name="T1" fmla="*/ 121 h 150"/>
              <a:gd name="T2" fmla="*/ 235 w 296"/>
              <a:gd name="T3" fmla="*/ 5 h 150"/>
              <a:gd name="T4" fmla="*/ 269 w 296"/>
              <a:gd name="T5" fmla="*/ 5 h 150"/>
              <a:gd name="T6" fmla="*/ 269 w 296"/>
              <a:gd name="T7" fmla="*/ 5 h 150"/>
              <a:gd name="T8" fmla="*/ 288 w 296"/>
              <a:gd name="T9" fmla="*/ 55 h 150"/>
              <a:gd name="T10" fmla="*/ 288 w 296"/>
              <a:gd name="T11" fmla="*/ 55 h 150"/>
              <a:gd name="T12" fmla="*/ 263 w 296"/>
              <a:gd name="T13" fmla="*/ 78 h 150"/>
              <a:gd name="T14" fmla="*/ 11 w 296"/>
              <a:gd name="T15" fmla="*/ 150 h 150"/>
              <a:gd name="T16" fmla="*/ 0 w 296"/>
              <a:gd name="T17"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150">
                <a:moveTo>
                  <a:pt x="0" y="121"/>
                </a:moveTo>
                <a:cubicBezTo>
                  <a:pt x="235" y="5"/>
                  <a:pt x="235" y="5"/>
                  <a:pt x="235" y="5"/>
                </a:cubicBezTo>
                <a:cubicBezTo>
                  <a:pt x="246" y="0"/>
                  <a:pt x="258" y="0"/>
                  <a:pt x="269" y="5"/>
                </a:cubicBezTo>
                <a:cubicBezTo>
                  <a:pt x="269" y="5"/>
                  <a:pt x="269" y="5"/>
                  <a:pt x="269" y="5"/>
                </a:cubicBezTo>
                <a:cubicBezTo>
                  <a:pt x="288" y="14"/>
                  <a:pt x="296" y="36"/>
                  <a:pt x="288" y="55"/>
                </a:cubicBezTo>
                <a:cubicBezTo>
                  <a:pt x="288" y="55"/>
                  <a:pt x="288" y="55"/>
                  <a:pt x="288" y="55"/>
                </a:cubicBezTo>
                <a:cubicBezTo>
                  <a:pt x="284" y="66"/>
                  <a:pt x="275" y="74"/>
                  <a:pt x="263" y="78"/>
                </a:cubicBezTo>
                <a:cubicBezTo>
                  <a:pt x="11" y="150"/>
                  <a:pt x="11" y="150"/>
                  <a:pt x="11" y="150"/>
                </a:cubicBezTo>
                <a:lnTo>
                  <a:pt x="0" y="121"/>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79" name="Freeform 135"/>
          <p:cNvSpPr/>
          <p:nvPr/>
        </p:nvSpPr>
        <p:spPr bwMode="auto">
          <a:xfrm>
            <a:off x="3529379" y="2999118"/>
            <a:ext cx="123596" cy="139544"/>
          </a:xfrm>
          <a:custGeom>
            <a:avLst/>
            <a:gdLst>
              <a:gd name="T0" fmla="*/ 12 w 53"/>
              <a:gd name="T1" fmla="*/ 36 h 60"/>
              <a:gd name="T2" fmla="*/ 19 w 53"/>
              <a:gd name="T3" fmla="*/ 60 h 60"/>
              <a:gd name="T4" fmla="*/ 53 w 53"/>
              <a:gd name="T5" fmla="*/ 47 h 60"/>
              <a:gd name="T6" fmla="*/ 34 w 53"/>
              <a:gd name="T7" fmla="*/ 0 h 60"/>
              <a:gd name="T8" fmla="*/ 0 w 53"/>
              <a:gd name="T9" fmla="*/ 13 h 60"/>
              <a:gd name="T10" fmla="*/ 12 w 53"/>
              <a:gd name="T11" fmla="*/ 36 h 60"/>
            </a:gdLst>
            <a:ahLst/>
            <a:cxnLst>
              <a:cxn ang="0">
                <a:pos x="T0" y="T1"/>
              </a:cxn>
              <a:cxn ang="0">
                <a:pos x="T2" y="T3"/>
              </a:cxn>
              <a:cxn ang="0">
                <a:pos x="T4" y="T5"/>
              </a:cxn>
              <a:cxn ang="0">
                <a:pos x="T6" y="T7"/>
              </a:cxn>
              <a:cxn ang="0">
                <a:pos x="T8" y="T9"/>
              </a:cxn>
              <a:cxn ang="0">
                <a:pos x="T10" y="T11"/>
              </a:cxn>
            </a:cxnLst>
            <a:rect l="0" t="0" r="r" b="b"/>
            <a:pathLst>
              <a:path w="53" h="60">
                <a:moveTo>
                  <a:pt x="12" y="36"/>
                </a:moveTo>
                <a:cubicBezTo>
                  <a:pt x="15" y="44"/>
                  <a:pt x="17" y="52"/>
                  <a:pt x="19" y="60"/>
                </a:cubicBezTo>
                <a:cubicBezTo>
                  <a:pt x="53" y="47"/>
                  <a:pt x="53" y="47"/>
                  <a:pt x="53" y="47"/>
                </a:cubicBezTo>
                <a:cubicBezTo>
                  <a:pt x="34" y="0"/>
                  <a:pt x="34" y="0"/>
                  <a:pt x="34" y="0"/>
                </a:cubicBezTo>
                <a:cubicBezTo>
                  <a:pt x="0" y="13"/>
                  <a:pt x="0" y="13"/>
                  <a:pt x="0" y="13"/>
                </a:cubicBezTo>
                <a:cubicBezTo>
                  <a:pt x="5" y="21"/>
                  <a:pt x="9" y="28"/>
                  <a:pt x="12" y="36"/>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80" name="Freeform 136"/>
          <p:cNvSpPr/>
          <p:nvPr/>
        </p:nvSpPr>
        <p:spPr bwMode="auto">
          <a:xfrm>
            <a:off x="2987149" y="2931340"/>
            <a:ext cx="540237" cy="536250"/>
          </a:xfrm>
          <a:custGeom>
            <a:avLst/>
            <a:gdLst>
              <a:gd name="T0" fmla="*/ 210 w 231"/>
              <a:gd name="T1" fmla="*/ 78 h 230"/>
              <a:gd name="T2" fmla="*/ 152 w 231"/>
              <a:gd name="T3" fmla="*/ 210 h 230"/>
              <a:gd name="T4" fmla="*/ 20 w 231"/>
              <a:gd name="T5" fmla="*/ 152 h 230"/>
              <a:gd name="T6" fmla="*/ 78 w 231"/>
              <a:gd name="T7" fmla="*/ 20 h 230"/>
              <a:gd name="T8" fmla="*/ 210 w 231"/>
              <a:gd name="T9" fmla="*/ 78 h 230"/>
            </a:gdLst>
            <a:ahLst/>
            <a:cxnLst>
              <a:cxn ang="0">
                <a:pos x="T0" y="T1"/>
              </a:cxn>
              <a:cxn ang="0">
                <a:pos x="T2" y="T3"/>
              </a:cxn>
              <a:cxn ang="0">
                <a:pos x="T4" y="T5"/>
              </a:cxn>
              <a:cxn ang="0">
                <a:pos x="T6" y="T7"/>
              </a:cxn>
              <a:cxn ang="0">
                <a:pos x="T8" y="T9"/>
              </a:cxn>
            </a:cxnLst>
            <a:rect l="0" t="0" r="r" b="b"/>
            <a:pathLst>
              <a:path w="231" h="230">
                <a:moveTo>
                  <a:pt x="210" y="78"/>
                </a:moveTo>
                <a:cubicBezTo>
                  <a:pt x="231" y="131"/>
                  <a:pt x="205" y="190"/>
                  <a:pt x="152" y="210"/>
                </a:cubicBezTo>
                <a:cubicBezTo>
                  <a:pt x="100" y="230"/>
                  <a:pt x="41" y="204"/>
                  <a:pt x="20" y="152"/>
                </a:cubicBezTo>
                <a:cubicBezTo>
                  <a:pt x="0" y="99"/>
                  <a:pt x="26" y="40"/>
                  <a:pt x="78" y="20"/>
                </a:cubicBezTo>
                <a:cubicBezTo>
                  <a:pt x="131" y="0"/>
                  <a:pt x="190" y="26"/>
                  <a:pt x="210" y="78"/>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81" name="Freeform 137"/>
          <p:cNvSpPr/>
          <p:nvPr/>
        </p:nvSpPr>
        <p:spPr bwMode="auto">
          <a:xfrm>
            <a:off x="3066889" y="2949282"/>
            <a:ext cx="416640" cy="422620"/>
          </a:xfrm>
          <a:custGeom>
            <a:avLst/>
            <a:gdLst>
              <a:gd name="T0" fmla="*/ 130 w 178"/>
              <a:gd name="T1" fmla="*/ 162 h 181"/>
              <a:gd name="T2" fmla="*/ 173 w 178"/>
              <a:gd name="T3" fmla="*/ 128 h 181"/>
              <a:gd name="T4" fmla="*/ 169 w 178"/>
              <a:gd name="T5" fmla="*/ 73 h 181"/>
              <a:gd name="T6" fmla="*/ 47 w 178"/>
              <a:gd name="T7" fmla="*/ 19 h 181"/>
              <a:gd name="T8" fmla="*/ 4 w 178"/>
              <a:gd name="T9" fmla="*/ 53 h 181"/>
              <a:gd name="T10" fmla="*/ 8 w 178"/>
              <a:gd name="T11" fmla="*/ 108 h 181"/>
              <a:gd name="T12" fmla="*/ 130 w 178"/>
              <a:gd name="T13" fmla="*/ 162 h 181"/>
            </a:gdLst>
            <a:ahLst/>
            <a:cxnLst>
              <a:cxn ang="0">
                <a:pos x="T0" y="T1"/>
              </a:cxn>
              <a:cxn ang="0">
                <a:pos x="T2" y="T3"/>
              </a:cxn>
              <a:cxn ang="0">
                <a:pos x="T4" y="T5"/>
              </a:cxn>
              <a:cxn ang="0">
                <a:pos x="T6" y="T7"/>
              </a:cxn>
              <a:cxn ang="0">
                <a:pos x="T8" y="T9"/>
              </a:cxn>
              <a:cxn ang="0">
                <a:pos x="T10" y="T11"/>
              </a:cxn>
              <a:cxn ang="0">
                <a:pos x="T12" y="T13"/>
              </a:cxn>
            </a:cxnLst>
            <a:rect l="0" t="0" r="r" b="b"/>
            <a:pathLst>
              <a:path w="178" h="181">
                <a:moveTo>
                  <a:pt x="130" y="162"/>
                </a:moveTo>
                <a:cubicBezTo>
                  <a:pt x="148" y="155"/>
                  <a:pt x="163" y="143"/>
                  <a:pt x="173" y="128"/>
                </a:cubicBezTo>
                <a:cubicBezTo>
                  <a:pt x="178" y="109"/>
                  <a:pt x="176" y="90"/>
                  <a:pt x="169" y="73"/>
                </a:cubicBezTo>
                <a:cubicBezTo>
                  <a:pt x="151" y="24"/>
                  <a:pt x="96" y="0"/>
                  <a:pt x="47" y="19"/>
                </a:cubicBezTo>
                <a:cubicBezTo>
                  <a:pt x="30" y="26"/>
                  <a:pt x="15" y="37"/>
                  <a:pt x="4" y="53"/>
                </a:cubicBezTo>
                <a:cubicBezTo>
                  <a:pt x="0" y="71"/>
                  <a:pt x="1" y="90"/>
                  <a:pt x="8" y="108"/>
                </a:cubicBezTo>
                <a:cubicBezTo>
                  <a:pt x="27" y="157"/>
                  <a:pt x="81" y="181"/>
                  <a:pt x="130" y="16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2" name="Freeform 138"/>
          <p:cNvSpPr/>
          <p:nvPr/>
        </p:nvSpPr>
        <p:spPr bwMode="auto">
          <a:xfrm>
            <a:off x="4167296" y="2747938"/>
            <a:ext cx="65786" cy="171440"/>
          </a:xfrm>
          <a:custGeom>
            <a:avLst/>
            <a:gdLst>
              <a:gd name="T0" fmla="*/ 33 w 33"/>
              <a:gd name="T1" fmla="*/ 86 h 86"/>
              <a:gd name="T2" fmla="*/ 0 w 33"/>
              <a:gd name="T3" fmla="*/ 0 h 86"/>
              <a:gd name="T4" fmla="*/ 33 w 33"/>
              <a:gd name="T5" fmla="*/ 86 h 86"/>
            </a:gdLst>
            <a:ahLst/>
            <a:cxnLst>
              <a:cxn ang="0">
                <a:pos x="T0" y="T1"/>
              </a:cxn>
              <a:cxn ang="0">
                <a:pos x="T2" y="T3"/>
              </a:cxn>
              <a:cxn ang="0">
                <a:pos x="T4" y="T5"/>
              </a:cxn>
            </a:cxnLst>
            <a:rect l="0" t="0" r="r" b="b"/>
            <a:pathLst>
              <a:path w="33" h="86">
                <a:moveTo>
                  <a:pt x="33" y="86"/>
                </a:moveTo>
                <a:lnTo>
                  <a:pt x="0" y="0"/>
                </a:lnTo>
                <a:lnTo>
                  <a:pt x="33" y="86"/>
                </a:lnTo>
                <a:close/>
              </a:path>
            </a:pathLst>
          </a:custGeom>
          <a:solidFill>
            <a:srgbClr val="8F95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Line 139"/>
          <p:cNvSpPr>
            <a:spLocks noChangeShapeType="1"/>
          </p:cNvSpPr>
          <p:nvPr/>
        </p:nvSpPr>
        <p:spPr bwMode="auto">
          <a:xfrm flipH="1" flipV="1">
            <a:off x="4167296" y="2747938"/>
            <a:ext cx="65786" cy="17144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84" name="Freeform 140"/>
          <p:cNvSpPr/>
          <p:nvPr/>
        </p:nvSpPr>
        <p:spPr bwMode="auto">
          <a:xfrm>
            <a:off x="2155864" y="3023040"/>
            <a:ext cx="492393" cy="293044"/>
          </a:xfrm>
          <a:custGeom>
            <a:avLst/>
            <a:gdLst>
              <a:gd name="T0" fmla="*/ 180 w 211"/>
              <a:gd name="T1" fmla="*/ 38 h 125"/>
              <a:gd name="T2" fmla="*/ 55 w 211"/>
              <a:gd name="T3" fmla="*/ 5 h 125"/>
              <a:gd name="T4" fmla="*/ 11 w 211"/>
              <a:gd name="T5" fmla="*/ 31 h 125"/>
              <a:gd name="T6" fmla="*/ 0 w 211"/>
              <a:gd name="T7" fmla="*/ 75 h 125"/>
              <a:gd name="T8" fmla="*/ 194 w 211"/>
              <a:gd name="T9" fmla="*/ 125 h 125"/>
              <a:gd name="T10" fmla="*/ 206 w 211"/>
              <a:gd name="T11" fmla="*/ 82 h 125"/>
              <a:gd name="T12" fmla="*/ 180 w 211"/>
              <a:gd name="T13" fmla="*/ 38 h 125"/>
            </a:gdLst>
            <a:ahLst/>
            <a:cxnLst>
              <a:cxn ang="0">
                <a:pos x="T0" y="T1"/>
              </a:cxn>
              <a:cxn ang="0">
                <a:pos x="T2" y="T3"/>
              </a:cxn>
              <a:cxn ang="0">
                <a:pos x="T4" y="T5"/>
              </a:cxn>
              <a:cxn ang="0">
                <a:pos x="T6" y="T7"/>
              </a:cxn>
              <a:cxn ang="0">
                <a:pos x="T8" y="T9"/>
              </a:cxn>
              <a:cxn ang="0">
                <a:pos x="T10" y="T11"/>
              </a:cxn>
              <a:cxn ang="0">
                <a:pos x="T12" y="T13"/>
              </a:cxn>
            </a:cxnLst>
            <a:rect l="0" t="0" r="r" b="b"/>
            <a:pathLst>
              <a:path w="211" h="125">
                <a:moveTo>
                  <a:pt x="180" y="38"/>
                </a:moveTo>
                <a:cubicBezTo>
                  <a:pt x="55" y="5"/>
                  <a:pt x="55" y="5"/>
                  <a:pt x="55" y="5"/>
                </a:cubicBezTo>
                <a:cubicBezTo>
                  <a:pt x="36" y="0"/>
                  <a:pt x="16" y="12"/>
                  <a:pt x="11" y="31"/>
                </a:cubicBezTo>
                <a:cubicBezTo>
                  <a:pt x="0" y="75"/>
                  <a:pt x="0" y="75"/>
                  <a:pt x="0" y="75"/>
                </a:cubicBezTo>
                <a:cubicBezTo>
                  <a:pt x="194" y="125"/>
                  <a:pt x="194" y="125"/>
                  <a:pt x="194" y="125"/>
                </a:cubicBezTo>
                <a:cubicBezTo>
                  <a:pt x="206" y="82"/>
                  <a:pt x="206" y="82"/>
                  <a:pt x="206" y="82"/>
                </a:cubicBezTo>
                <a:cubicBezTo>
                  <a:pt x="211" y="62"/>
                  <a:pt x="199" y="43"/>
                  <a:pt x="180" y="38"/>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85" name="Freeform 141"/>
          <p:cNvSpPr/>
          <p:nvPr/>
        </p:nvSpPr>
        <p:spPr bwMode="auto">
          <a:xfrm>
            <a:off x="2381128" y="2718037"/>
            <a:ext cx="219284" cy="368797"/>
          </a:xfrm>
          <a:custGeom>
            <a:avLst/>
            <a:gdLst>
              <a:gd name="T0" fmla="*/ 82 w 94"/>
              <a:gd name="T1" fmla="*/ 69 h 158"/>
              <a:gd name="T2" fmla="*/ 89 w 94"/>
              <a:gd name="T3" fmla="*/ 56 h 158"/>
              <a:gd name="T4" fmla="*/ 59 w 94"/>
              <a:gd name="T5" fmla="*/ 6 h 158"/>
              <a:gd name="T6" fmla="*/ 10 w 94"/>
              <a:gd name="T7" fmla="*/ 35 h 158"/>
              <a:gd name="T8" fmla="*/ 9 w 94"/>
              <a:gd name="T9" fmla="*/ 39 h 158"/>
              <a:gd name="T10" fmla="*/ 9 w 94"/>
              <a:gd name="T11" fmla="*/ 40 h 158"/>
              <a:gd name="T12" fmla="*/ 0 w 94"/>
              <a:gd name="T13" fmla="*/ 147 h 158"/>
              <a:gd name="T14" fmla="*/ 21 w 94"/>
              <a:gd name="T15" fmla="*/ 152 h 158"/>
              <a:gd name="T16" fmla="*/ 21 w 94"/>
              <a:gd name="T17" fmla="*/ 152 h 158"/>
              <a:gd name="T18" fmla="*/ 42 w 94"/>
              <a:gd name="T19" fmla="*/ 158 h 158"/>
              <a:gd name="T20" fmla="*/ 82 w 94"/>
              <a:gd name="T21" fmla="*/ 6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58">
                <a:moveTo>
                  <a:pt x="82" y="69"/>
                </a:moveTo>
                <a:cubicBezTo>
                  <a:pt x="85" y="65"/>
                  <a:pt x="87" y="61"/>
                  <a:pt x="89" y="56"/>
                </a:cubicBezTo>
                <a:cubicBezTo>
                  <a:pt x="94" y="34"/>
                  <a:pt x="81" y="12"/>
                  <a:pt x="59" y="6"/>
                </a:cubicBezTo>
                <a:cubicBezTo>
                  <a:pt x="38" y="0"/>
                  <a:pt x="15" y="14"/>
                  <a:pt x="10" y="35"/>
                </a:cubicBezTo>
                <a:cubicBezTo>
                  <a:pt x="9" y="36"/>
                  <a:pt x="9" y="38"/>
                  <a:pt x="9" y="39"/>
                </a:cubicBezTo>
                <a:cubicBezTo>
                  <a:pt x="9" y="39"/>
                  <a:pt x="9" y="40"/>
                  <a:pt x="9" y="40"/>
                </a:cubicBezTo>
                <a:cubicBezTo>
                  <a:pt x="4" y="72"/>
                  <a:pt x="25" y="132"/>
                  <a:pt x="0" y="147"/>
                </a:cubicBezTo>
                <a:cubicBezTo>
                  <a:pt x="21" y="152"/>
                  <a:pt x="21" y="152"/>
                  <a:pt x="21" y="152"/>
                </a:cubicBezTo>
                <a:cubicBezTo>
                  <a:pt x="21" y="152"/>
                  <a:pt x="21" y="152"/>
                  <a:pt x="21" y="152"/>
                </a:cubicBezTo>
                <a:cubicBezTo>
                  <a:pt x="42" y="158"/>
                  <a:pt x="42" y="158"/>
                  <a:pt x="42" y="158"/>
                </a:cubicBezTo>
                <a:cubicBezTo>
                  <a:pt x="29" y="135"/>
                  <a:pt x="67" y="98"/>
                  <a:pt x="82" y="69"/>
                </a:cubicBez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86" name="Freeform 142"/>
          <p:cNvSpPr/>
          <p:nvPr/>
        </p:nvSpPr>
        <p:spPr bwMode="auto">
          <a:xfrm>
            <a:off x="2167825" y="3206441"/>
            <a:ext cx="416640" cy="153499"/>
          </a:xfrm>
          <a:custGeom>
            <a:avLst/>
            <a:gdLst>
              <a:gd name="T0" fmla="*/ 203 w 209"/>
              <a:gd name="T1" fmla="*/ 77 h 77"/>
              <a:gd name="T2" fmla="*/ 0 w 209"/>
              <a:gd name="T3" fmla="*/ 25 h 77"/>
              <a:gd name="T4" fmla="*/ 7 w 209"/>
              <a:gd name="T5" fmla="*/ 0 h 77"/>
              <a:gd name="T6" fmla="*/ 209 w 209"/>
              <a:gd name="T7" fmla="*/ 52 h 77"/>
              <a:gd name="T8" fmla="*/ 203 w 209"/>
              <a:gd name="T9" fmla="*/ 77 h 77"/>
            </a:gdLst>
            <a:ahLst/>
            <a:cxnLst>
              <a:cxn ang="0">
                <a:pos x="T0" y="T1"/>
              </a:cxn>
              <a:cxn ang="0">
                <a:pos x="T2" y="T3"/>
              </a:cxn>
              <a:cxn ang="0">
                <a:pos x="T4" y="T5"/>
              </a:cxn>
              <a:cxn ang="0">
                <a:pos x="T6" y="T7"/>
              </a:cxn>
              <a:cxn ang="0">
                <a:pos x="T8" y="T9"/>
              </a:cxn>
            </a:cxnLst>
            <a:rect l="0" t="0" r="r" b="b"/>
            <a:pathLst>
              <a:path w="209" h="77">
                <a:moveTo>
                  <a:pt x="203" y="77"/>
                </a:moveTo>
                <a:lnTo>
                  <a:pt x="0" y="25"/>
                </a:lnTo>
                <a:lnTo>
                  <a:pt x="7" y="0"/>
                </a:lnTo>
                <a:lnTo>
                  <a:pt x="209" y="52"/>
                </a:lnTo>
                <a:lnTo>
                  <a:pt x="203" y="77"/>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87" name="Line 143"/>
          <p:cNvSpPr>
            <a:spLocks noChangeShapeType="1"/>
          </p:cNvSpPr>
          <p:nvPr/>
        </p:nvSpPr>
        <p:spPr bwMode="auto">
          <a:xfrm>
            <a:off x="2169818" y="3142650"/>
            <a:ext cx="159479" cy="3987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88" name="副标题 2"/>
          <p:cNvSpPr>
            <a:spLocks noGrp="1"/>
          </p:cNvSpPr>
          <p:nvPr userDrawn="1">
            <p:ph type="subTitle" idx="1"/>
          </p:nvPr>
        </p:nvSpPr>
        <p:spPr>
          <a:xfrm>
            <a:off x="671513" y="2209384"/>
            <a:ext cx="10848976" cy="558799"/>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Click to edit Master subtitle style</a:t>
            </a:r>
          </a:p>
        </p:txBody>
      </p:sp>
      <p:sp>
        <p:nvSpPr>
          <p:cNvPr id="389" name="文本占位符 13"/>
          <p:cNvSpPr>
            <a:spLocks noGrp="1"/>
          </p:cNvSpPr>
          <p:nvPr userDrawn="1">
            <p:ph type="body" sz="quarter" idx="10" hasCustomPrompt="1"/>
          </p:nvPr>
        </p:nvSpPr>
        <p:spPr>
          <a:xfrm>
            <a:off x="669925" y="5594644"/>
            <a:ext cx="2045144" cy="248371"/>
          </a:xfrm>
        </p:spPr>
        <p:txBody>
          <a:bodyPr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390" name="文本占位符 13"/>
          <p:cNvSpPr>
            <a:spLocks noGrp="1"/>
          </p:cNvSpPr>
          <p:nvPr userDrawn="1">
            <p:ph type="body" sz="quarter" idx="11" hasCustomPrompt="1"/>
          </p:nvPr>
        </p:nvSpPr>
        <p:spPr>
          <a:xfrm>
            <a:off x="669925" y="5901898"/>
            <a:ext cx="2045144" cy="248371"/>
          </a:xfrm>
        </p:spPr>
        <p:txBody>
          <a:bodyPr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391" name="标题 1"/>
          <p:cNvSpPr>
            <a:spLocks noGrp="1"/>
          </p:cNvSpPr>
          <p:nvPr userDrawn="1">
            <p:ph type="ctrTitle"/>
          </p:nvPr>
        </p:nvSpPr>
        <p:spPr>
          <a:xfrm>
            <a:off x="671513" y="1174344"/>
            <a:ext cx="10848976" cy="1010167"/>
          </a:xfrm>
        </p:spPr>
        <p:txBody>
          <a:bodyPr anchor="ctr">
            <a:normAutofit/>
          </a:bodyPr>
          <a:lstStyle>
            <a:lvl1pPr algn="ctr">
              <a:defRPr sz="4000" b="1">
                <a:solidFill>
                  <a:schemeClr val="tx1"/>
                </a:solidFill>
              </a:defRPr>
            </a:lvl1pPr>
          </a:lstStyle>
          <a:p>
            <a:r>
              <a:rPr lang="en-US" altLang="zh-CN" dirty="0"/>
              <a:t>Click to edit Master title style</a:t>
            </a:r>
            <a:endParaRPr lang="zh-CN" alt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1174750" y="2070997"/>
            <a:ext cx="4535055" cy="656792"/>
          </a:xfrm>
        </p:spPr>
        <p:txBody>
          <a:bodyPr anchor="ctr">
            <a:normAutofit/>
          </a:bodyPr>
          <a:lstStyle>
            <a:lvl1pPr algn="l">
              <a:defRPr sz="2400" b="1">
                <a:solidFill>
                  <a:schemeClr val="tx1"/>
                </a:solidFill>
              </a:defRPr>
            </a:lvl1pPr>
          </a:lstStyle>
          <a:p>
            <a:r>
              <a:rPr lang="en-US" altLang="zh-CN" dirty="0"/>
              <a:t>Click to edit Master title style</a:t>
            </a:r>
            <a:endParaRPr lang="zh-CN" altLang="en-US" dirty="0"/>
          </a:p>
        </p:txBody>
      </p:sp>
      <p:sp>
        <p:nvSpPr>
          <p:cNvPr id="7" name="文本占位符 2"/>
          <p:cNvSpPr>
            <a:spLocks noGrp="1"/>
          </p:cNvSpPr>
          <p:nvPr>
            <p:ph type="body" idx="1"/>
          </p:nvPr>
        </p:nvSpPr>
        <p:spPr>
          <a:xfrm>
            <a:off x="1174750" y="2962933"/>
            <a:ext cx="4546600"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endParaRPr lang="en-US" altLang="zh-CN" dirty="0"/>
          </a:p>
        </p:txBody>
      </p:sp>
      <p:cxnSp>
        <p:nvCxnSpPr>
          <p:cNvPr id="8" name="直接连接符 7"/>
          <p:cNvCxnSpPr/>
          <p:nvPr userDrawn="1"/>
        </p:nvCxnSpPr>
        <p:spPr>
          <a:xfrm>
            <a:off x="6857460" y="462852"/>
            <a:ext cx="5334540" cy="245451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任意多边形: 形状 13"/>
          <p:cNvSpPr/>
          <p:nvPr userDrawn="1"/>
        </p:nvSpPr>
        <p:spPr>
          <a:xfrm>
            <a:off x="6273129" y="1"/>
            <a:ext cx="5918871" cy="2704140"/>
          </a:xfrm>
          <a:custGeom>
            <a:avLst/>
            <a:gdLst>
              <a:gd name="connsiteX0" fmla="*/ 0 w 6570490"/>
              <a:gd name="connsiteY0" fmla="*/ 0 h 2798314"/>
              <a:gd name="connsiteX1" fmla="*/ 6570490 w 6570490"/>
              <a:gd name="connsiteY1" fmla="*/ 0 h 2798314"/>
              <a:gd name="connsiteX2" fmla="*/ 6570490 w 6570490"/>
              <a:gd name="connsiteY2" fmla="*/ 2798314 h 2798314"/>
            </a:gdLst>
            <a:ahLst/>
            <a:cxnLst>
              <a:cxn ang="0">
                <a:pos x="connsiteX0" y="connsiteY0"/>
              </a:cxn>
              <a:cxn ang="0">
                <a:pos x="connsiteX1" y="connsiteY1"/>
              </a:cxn>
              <a:cxn ang="0">
                <a:pos x="connsiteX2" y="connsiteY2"/>
              </a:cxn>
            </a:cxnLst>
            <a:rect l="l" t="t" r="r" b="b"/>
            <a:pathLst>
              <a:path w="6570490" h="2798314">
                <a:moveTo>
                  <a:pt x="0" y="0"/>
                </a:moveTo>
                <a:lnTo>
                  <a:pt x="6570490" y="0"/>
                </a:lnTo>
                <a:lnTo>
                  <a:pt x="6570490" y="2798314"/>
                </a:lnTo>
                <a:close/>
              </a:path>
            </a:pathLst>
          </a:custGeom>
          <a:solidFill>
            <a:srgbClr val="22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5863771" y="0"/>
            <a:ext cx="771417" cy="35494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7837714" y="0"/>
            <a:ext cx="3753817" cy="17272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740571" y="1553029"/>
            <a:ext cx="1451429" cy="66782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flipH="1" flipV="1">
            <a:off x="-2" y="4876799"/>
            <a:ext cx="3323771" cy="1981199"/>
            <a:chOff x="5167085" y="0"/>
            <a:chExt cx="7024915" cy="3018971"/>
          </a:xfrm>
          <a:solidFill>
            <a:srgbClr val="224B72"/>
          </a:solidFill>
        </p:grpSpPr>
        <p:cxnSp>
          <p:nvCxnSpPr>
            <p:cNvPr id="14" name="直接连接符 13"/>
            <p:cNvCxnSpPr/>
            <p:nvPr/>
          </p:nvCxnSpPr>
          <p:spPr>
            <a:xfrm>
              <a:off x="6270171" y="478971"/>
              <a:ext cx="5921829" cy="2540000"/>
            </a:xfrm>
            <a:prstGeom prst="line">
              <a:avLst/>
            </a:prstGeom>
            <a:grpFill/>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任意多边形: 形状 21"/>
            <p:cNvSpPr/>
            <p:nvPr/>
          </p:nvSpPr>
          <p:spPr>
            <a:xfrm>
              <a:off x="5621510" y="1"/>
              <a:ext cx="6570490" cy="2798314"/>
            </a:xfrm>
            <a:custGeom>
              <a:avLst/>
              <a:gdLst>
                <a:gd name="connsiteX0" fmla="*/ 0 w 6570490"/>
                <a:gd name="connsiteY0" fmla="*/ 0 h 2798314"/>
                <a:gd name="connsiteX1" fmla="*/ 6570490 w 6570490"/>
                <a:gd name="connsiteY1" fmla="*/ 0 h 2798314"/>
                <a:gd name="connsiteX2" fmla="*/ 6570490 w 6570490"/>
                <a:gd name="connsiteY2" fmla="*/ 2798314 h 2798314"/>
              </a:gdLst>
              <a:ahLst/>
              <a:cxnLst>
                <a:cxn ang="0">
                  <a:pos x="connsiteX0" y="connsiteY0"/>
                </a:cxn>
                <a:cxn ang="0">
                  <a:pos x="connsiteX1" y="connsiteY1"/>
                </a:cxn>
                <a:cxn ang="0">
                  <a:pos x="connsiteX2" y="connsiteY2"/>
                </a:cxn>
              </a:cxnLst>
              <a:rect l="l" t="t" r="r" b="b"/>
              <a:pathLst>
                <a:path w="6570490" h="2798314">
                  <a:moveTo>
                    <a:pt x="0" y="0"/>
                  </a:moveTo>
                  <a:lnTo>
                    <a:pt x="6570490" y="0"/>
                  </a:lnTo>
                  <a:lnTo>
                    <a:pt x="6570490" y="27983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5167085" y="0"/>
              <a:ext cx="856344" cy="367304"/>
            </a:xfrm>
            <a:prstGeom prst="line">
              <a:avLst/>
            </a:prstGeom>
            <a:grpFill/>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图形 36"/>
          <p:cNvGrpSpPr/>
          <p:nvPr userDrawn="1"/>
        </p:nvGrpSpPr>
        <p:grpSpPr>
          <a:xfrm>
            <a:off x="9821539" y="106135"/>
            <a:ext cx="2224865" cy="541021"/>
            <a:chOff x="4162425" y="254488"/>
            <a:chExt cx="3867150" cy="962025"/>
          </a:xfrm>
          <a:solidFill>
            <a:schemeClr val="bg1"/>
          </a:solidFill>
        </p:grpSpPr>
        <p:sp>
          <p:nvSpPr>
            <p:cNvPr id="18" name="任意多边形: 形状 38"/>
            <p:cNvSpPr/>
            <p:nvPr/>
          </p:nvSpPr>
          <p:spPr>
            <a:xfrm>
              <a:off x="5411914" y="331317"/>
              <a:ext cx="399009" cy="525626"/>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grpFill/>
            <a:ln w="9525" cap="flat">
              <a:noFill/>
              <a:prstDash val="solid"/>
              <a:miter/>
            </a:ln>
          </p:spPr>
          <p:txBody>
            <a:bodyPr rtlCol="0" anchor="ctr"/>
            <a:lstStyle/>
            <a:p>
              <a:endParaRPr lang="zh-CN" altLang="en-US" sz="4660"/>
            </a:p>
          </p:txBody>
        </p:sp>
        <p:sp>
          <p:nvSpPr>
            <p:cNvPr id="19" name="任意多边形: 形状 39"/>
            <p:cNvSpPr/>
            <p:nvPr/>
          </p:nvSpPr>
          <p:spPr>
            <a:xfrm>
              <a:off x="5546676" y="479444"/>
              <a:ext cx="95898" cy="46063"/>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grpFill/>
            <a:ln w="9525" cap="flat">
              <a:noFill/>
              <a:prstDash val="solid"/>
              <a:miter/>
            </a:ln>
          </p:spPr>
          <p:txBody>
            <a:bodyPr rtlCol="0" anchor="ctr"/>
            <a:lstStyle/>
            <a:p>
              <a:endParaRPr lang="zh-CN" altLang="en-US" sz="4660"/>
            </a:p>
          </p:txBody>
        </p:sp>
        <p:sp>
          <p:nvSpPr>
            <p:cNvPr id="20" name="任意多边形: 形状 40"/>
            <p:cNvSpPr/>
            <p:nvPr/>
          </p:nvSpPr>
          <p:spPr>
            <a:xfrm>
              <a:off x="5502491" y="589637"/>
              <a:ext cx="178322" cy="129614"/>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grpFill/>
            <a:ln w="9525" cap="flat">
              <a:noFill/>
              <a:prstDash val="solid"/>
              <a:miter/>
            </a:ln>
          </p:spPr>
          <p:txBody>
            <a:bodyPr rtlCol="0" anchor="ctr"/>
            <a:lstStyle/>
            <a:p>
              <a:endParaRPr lang="zh-CN" altLang="en-US" sz="4660"/>
            </a:p>
          </p:txBody>
        </p:sp>
        <p:sp>
          <p:nvSpPr>
            <p:cNvPr id="21" name="任意多边形: 形状 41"/>
            <p:cNvSpPr/>
            <p:nvPr/>
          </p:nvSpPr>
          <p:spPr>
            <a:xfrm>
              <a:off x="6141200" y="297229"/>
              <a:ext cx="68487" cy="91639"/>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grpFill/>
            <a:ln w="9525" cap="flat">
              <a:noFill/>
              <a:prstDash val="solid"/>
              <a:miter/>
            </a:ln>
          </p:spPr>
          <p:txBody>
            <a:bodyPr rtlCol="0" anchor="ctr"/>
            <a:lstStyle/>
            <a:p>
              <a:endParaRPr lang="zh-CN" altLang="en-US" sz="4660"/>
            </a:p>
          </p:txBody>
        </p:sp>
        <p:sp>
          <p:nvSpPr>
            <p:cNvPr id="22" name="任意多边形: 形状 42"/>
            <p:cNvSpPr/>
            <p:nvPr/>
          </p:nvSpPr>
          <p:spPr>
            <a:xfrm>
              <a:off x="6106444" y="388252"/>
              <a:ext cx="63992" cy="101698"/>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grpFill/>
            <a:ln w="9525" cap="flat">
              <a:noFill/>
              <a:prstDash val="solid"/>
              <a:miter/>
            </a:ln>
          </p:spPr>
          <p:txBody>
            <a:bodyPr rtlCol="0" anchor="ctr"/>
            <a:lstStyle/>
            <a:p>
              <a:endParaRPr lang="zh-CN" altLang="en-US" sz="4660"/>
            </a:p>
          </p:txBody>
        </p:sp>
        <p:sp>
          <p:nvSpPr>
            <p:cNvPr id="23" name="任意多边形: 形状 43"/>
            <p:cNvSpPr/>
            <p:nvPr/>
          </p:nvSpPr>
          <p:spPr>
            <a:xfrm>
              <a:off x="6018180" y="508120"/>
              <a:ext cx="95080" cy="391720"/>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grpFill/>
            <a:ln w="9525" cap="flat">
              <a:noFill/>
              <a:prstDash val="solid"/>
              <a:miter/>
            </a:ln>
          </p:spPr>
          <p:txBody>
            <a:bodyPr rtlCol="0" anchor="ctr"/>
            <a:lstStyle/>
            <a:p>
              <a:endParaRPr lang="zh-CN" altLang="en-US" sz="4660"/>
            </a:p>
          </p:txBody>
        </p:sp>
        <p:sp>
          <p:nvSpPr>
            <p:cNvPr id="24" name="任意多边形: 形状 44"/>
            <p:cNvSpPr/>
            <p:nvPr/>
          </p:nvSpPr>
          <p:spPr>
            <a:xfrm>
              <a:off x="6157606" y="255427"/>
              <a:ext cx="358445" cy="431253"/>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grpFill/>
            <a:ln w="9525" cap="flat">
              <a:noFill/>
              <a:prstDash val="solid"/>
              <a:miter/>
            </a:ln>
          </p:spPr>
          <p:txBody>
            <a:bodyPr rtlCol="0" anchor="ctr"/>
            <a:lstStyle/>
            <a:p>
              <a:endParaRPr lang="zh-CN" altLang="en-US" sz="4660"/>
            </a:p>
          </p:txBody>
        </p:sp>
        <p:sp>
          <p:nvSpPr>
            <p:cNvPr id="25" name="任意多边形: 形状 45"/>
            <p:cNvSpPr/>
            <p:nvPr/>
          </p:nvSpPr>
          <p:spPr>
            <a:xfrm>
              <a:off x="6482134" y="441273"/>
              <a:ext cx="217915" cy="172287"/>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grpFill/>
            <a:ln w="9525" cap="flat">
              <a:noFill/>
              <a:prstDash val="solid"/>
              <a:miter/>
            </a:ln>
          </p:spPr>
          <p:txBody>
            <a:bodyPr rtlCol="0" anchor="ctr"/>
            <a:lstStyle/>
            <a:p>
              <a:endParaRPr lang="zh-CN" altLang="en-US" sz="4660"/>
            </a:p>
          </p:txBody>
        </p:sp>
        <p:sp>
          <p:nvSpPr>
            <p:cNvPr id="26" name="任意多边形: 形状 46"/>
            <p:cNvSpPr/>
            <p:nvPr/>
          </p:nvSpPr>
          <p:spPr>
            <a:xfrm>
              <a:off x="6263925" y="614833"/>
              <a:ext cx="265671" cy="264466"/>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grpFill/>
            <a:ln w="9525" cap="flat">
              <a:noFill/>
              <a:prstDash val="solid"/>
              <a:miter/>
            </a:ln>
          </p:spPr>
          <p:txBody>
            <a:bodyPr rtlCol="0" anchor="ctr"/>
            <a:lstStyle/>
            <a:p>
              <a:endParaRPr lang="zh-CN" altLang="en-US" sz="4660"/>
            </a:p>
          </p:txBody>
        </p:sp>
        <p:sp>
          <p:nvSpPr>
            <p:cNvPr id="27" name="任意多边形: 形状 47"/>
            <p:cNvSpPr/>
            <p:nvPr/>
          </p:nvSpPr>
          <p:spPr>
            <a:xfrm>
              <a:off x="6863448" y="312929"/>
              <a:ext cx="338594" cy="529345"/>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grpFill/>
            <a:ln w="9525" cap="flat">
              <a:noFill/>
              <a:prstDash val="solid"/>
              <a:miter/>
            </a:ln>
          </p:spPr>
          <p:txBody>
            <a:bodyPr rtlCol="0" anchor="ctr"/>
            <a:lstStyle/>
            <a:p>
              <a:endParaRPr lang="zh-CN" altLang="en-US" sz="4660"/>
            </a:p>
          </p:txBody>
        </p:sp>
        <p:sp>
          <p:nvSpPr>
            <p:cNvPr id="28" name="任意多边形: 形状 48"/>
            <p:cNvSpPr/>
            <p:nvPr/>
          </p:nvSpPr>
          <p:spPr>
            <a:xfrm>
              <a:off x="7124981" y="677028"/>
              <a:ext cx="114628" cy="134672"/>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grpFill/>
            <a:ln w="9525" cap="flat">
              <a:noFill/>
              <a:prstDash val="solid"/>
              <a:miter/>
            </a:ln>
          </p:spPr>
          <p:txBody>
            <a:bodyPr rtlCol="0" anchor="ctr"/>
            <a:lstStyle/>
            <a:p>
              <a:endParaRPr lang="zh-CN" altLang="en-US" sz="4660"/>
            </a:p>
          </p:txBody>
        </p:sp>
        <p:sp>
          <p:nvSpPr>
            <p:cNvPr id="29" name="任意多边形: 形状 49"/>
            <p:cNvSpPr/>
            <p:nvPr/>
          </p:nvSpPr>
          <p:spPr>
            <a:xfrm>
              <a:off x="7494696" y="254506"/>
              <a:ext cx="445162" cy="364972"/>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grpFill/>
            <a:ln w="9525" cap="flat">
              <a:noFill/>
              <a:prstDash val="solid"/>
              <a:miter/>
            </a:ln>
          </p:spPr>
          <p:txBody>
            <a:bodyPr rtlCol="0" anchor="ctr"/>
            <a:lstStyle/>
            <a:p>
              <a:endParaRPr lang="zh-CN" altLang="en-US" sz="4660"/>
            </a:p>
          </p:txBody>
        </p:sp>
        <p:sp>
          <p:nvSpPr>
            <p:cNvPr id="30" name="任意多边形: 形状 50"/>
            <p:cNvSpPr/>
            <p:nvPr/>
          </p:nvSpPr>
          <p:spPr>
            <a:xfrm>
              <a:off x="7582206" y="561818"/>
              <a:ext cx="280348" cy="345451"/>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grpFill/>
            <a:ln w="9525" cap="flat">
              <a:noFill/>
              <a:prstDash val="solid"/>
              <a:miter/>
            </a:ln>
          </p:spPr>
          <p:txBody>
            <a:bodyPr rtlCol="0" anchor="ctr"/>
            <a:lstStyle/>
            <a:p>
              <a:endParaRPr lang="zh-CN" altLang="en-US" sz="4660"/>
            </a:p>
          </p:txBody>
        </p:sp>
        <p:sp>
          <p:nvSpPr>
            <p:cNvPr id="31" name="任意多边形: 形状 51"/>
            <p:cNvSpPr/>
            <p:nvPr/>
          </p:nvSpPr>
          <p:spPr>
            <a:xfrm>
              <a:off x="5419725" y="955242"/>
              <a:ext cx="2607278" cy="195833"/>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grpFill/>
            <a:ln w="9525" cap="flat">
              <a:noFill/>
              <a:prstDash val="solid"/>
              <a:miter/>
            </a:ln>
          </p:spPr>
          <p:txBody>
            <a:bodyPr rtlCol="0" anchor="ctr"/>
            <a:lstStyle/>
            <a:p>
              <a:endParaRPr lang="zh-CN" altLang="en-US" sz="4660"/>
            </a:p>
          </p:txBody>
        </p:sp>
        <p:grpSp>
          <p:nvGrpSpPr>
            <p:cNvPr id="32" name="图形 36"/>
            <p:cNvGrpSpPr/>
            <p:nvPr/>
          </p:nvGrpSpPr>
          <p:grpSpPr>
            <a:xfrm>
              <a:off x="4162425" y="294492"/>
              <a:ext cx="922591" cy="922591"/>
              <a:chOff x="4162425" y="294492"/>
              <a:chExt cx="922591" cy="922591"/>
            </a:xfrm>
            <a:grpFill/>
          </p:grpSpPr>
          <p:sp>
            <p:nvSpPr>
              <p:cNvPr id="33" name="任意多边形: 形状 53"/>
              <p:cNvSpPr/>
              <p:nvPr/>
            </p:nvSpPr>
            <p:spPr>
              <a:xfrm>
                <a:off x="4295071" y="470923"/>
                <a:ext cx="71130" cy="78407"/>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34" name="任意多边形: 形状 54"/>
              <p:cNvSpPr/>
              <p:nvPr/>
            </p:nvSpPr>
            <p:spPr>
              <a:xfrm>
                <a:off x="4317619" y="495683"/>
                <a:ext cx="10941" cy="12009"/>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35" name="任意多边形: 形状 55"/>
              <p:cNvSpPr/>
              <p:nvPr/>
            </p:nvSpPr>
            <p:spPr>
              <a:xfrm>
                <a:off x="4325334" y="506015"/>
                <a:ext cx="21887" cy="20431"/>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36" name="任意多边形: 形状 56"/>
              <p:cNvSpPr/>
              <p:nvPr/>
            </p:nvSpPr>
            <p:spPr>
              <a:xfrm>
                <a:off x="4492161" y="354301"/>
                <a:ext cx="11310" cy="1092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37" name="任意多边形: 形状 57"/>
              <p:cNvSpPr/>
              <p:nvPr/>
            </p:nvSpPr>
            <p:spPr>
              <a:xfrm>
                <a:off x="4493036" y="367442"/>
                <a:ext cx="7977" cy="13708"/>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38" name="任意多边形: 形状 58"/>
              <p:cNvSpPr/>
              <p:nvPr/>
            </p:nvSpPr>
            <p:spPr>
              <a:xfrm>
                <a:off x="4493416" y="384232"/>
                <a:ext cx="14287" cy="49998"/>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39" name="任意多边形: 形状 59"/>
              <p:cNvSpPr/>
              <p:nvPr/>
            </p:nvSpPr>
            <p:spPr>
              <a:xfrm>
                <a:off x="4508573" y="337916"/>
                <a:ext cx="42402" cy="64685"/>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40" name="任意多边形: 形状 60"/>
              <p:cNvSpPr/>
              <p:nvPr/>
            </p:nvSpPr>
            <p:spPr>
              <a:xfrm>
                <a:off x="4544189" y="354309"/>
                <a:ext cx="31910" cy="1764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41" name="任意多边形: 形状 61"/>
              <p:cNvSpPr/>
              <p:nvPr/>
            </p:nvSpPr>
            <p:spPr>
              <a:xfrm>
                <a:off x="4525379" y="379400"/>
                <a:ext cx="35571" cy="36301"/>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42" name="任意多边形: 形状 62"/>
              <p:cNvSpPr/>
              <p:nvPr/>
            </p:nvSpPr>
            <p:spPr>
              <a:xfrm>
                <a:off x="4728231" y="365879"/>
                <a:ext cx="50339" cy="5662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43" name="任意多边形: 形状 63"/>
              <p:cNvSpPr/>
              <p:nvPr/>
            </p:nvSpPr>
            <p:spPr>
              <a:xfrm>
                <a:off x="4760376" y="412059"/>
                <a:ext cx="13926" cy="20576"/>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44" name="任意多边形: 形状 64"/>
              <p:cNvSpPr/>
              <p:nvPr/>
            </p:nvSpPr>
            <p:spPr>
              <a:xfrm>
                <a:off x="4903535" y="480396"/>
                <a:ext cx="68420" cy="54288"/>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45" name="任意多边形: 形状 65"/>
              <p:cNvSpPr/>
              <p:nvPr/>
            </p:nvSpPr>
            <p:spPr>
              <a:xfrm>
                <a:off x="4892327" y="515082"/>
                <a:ext cx="44601" cy="33750"/>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46" name="任意多边形: 形状 66"/>
              <p:cNvSpPr/>
              <p:nvPr/>
            </p:nvSpPr>
            <p:spPr>
              <a:xfrm>
                <a:off x="4162425" y="294492"/>
                <a:ext cx="922591" cy="922591"/>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47" name="任意多边形: 形状 67"/>
              <p:cNvSpPr/>
              <p:nvPr/>
            </p:nvSpPr>
            <p:spPr>
              <a:xfrm>
                <a:off x="4206049" y="738643"/>
                <a:ext cx="837914" cy="43786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48" name="任意多边形: 形状 68"/>
              <p:cNvSpPr/>
              <p:nvPr/>
            </p:nvSpPr>
            <p:spPr>
              <a:xfrm>
                <a:off x="4521422" y="493089"/>
                <a:ext cx="29622" cy="48386"/>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49" name="任意多边形: 形状 69"/>
              <p:cNvSpPr/>
              <p:nvPr/>
            </p:nvSpPr>
            <p:spPr>
              <a:xfrm>
                <a:off x="4575279" y="483304"/>
                <a:ext cx="34394" cy="50079"/>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50" name="任意多边形: 形状 70"/>
              <p:cNvSpPr/>
              <p:nvPr/>
            </p:nvSpPr>
            <p:spPr>
              <a:xfrm>
                <a:off x="4642910" y="483502"/>
                <a:ext cx="33445" cy="49844"/>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51" name="任意多边形: 形状 71"/>
              <p:cNvSpPr/>
              <p:nvPr/>
            </p:nvSpPr>
            <p:spPr>
              <a:xfrm>
                <a:off x="4701635" y="491565"/>
                <a:ext cx="39909" cy="4991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gr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41" name="组合 40"/>
          <p:cNvGrpSpPr/>
          <p:nvPr userDrawn="1"/>
        </p:nvGrpSpPr>
        <p:grpSpPr>
          <a:xfrm>
            <a:off x="0" y="6276311"/>
            <a:ext cx="12192000" cy="581689"/>
            <a:chOff x="0" y="6276311"/>
            <a:chExt cx="12192000" cy="581689"/>
          </a:xfrm>
          <a:effectLst/>
        </p:grpSpPr>
        <p:sp>
          <p:nvSpPr>
            <p:cNvPr id="42" name="矩形 41"/>
            <p:cNvSpPr/>
            <p:nvPr userDrawn="1"/>
          </p:nvSpPr>
          <p:spPr>
            <a:xfrm>
              <a:off x="0" y="6276311"/>
              <a:ext cx="12192000" cy="581689"/>
            </a:xfrm>
            <a:prstGeom prst="rect">
              <a:avLst/>
            </a:prstGeom>
            <a:solidFill>
              <a:srgbClr val="D0C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0" y="6356350"/>
              <a:ext cx="12192000" cy="501650"/>
            </a:xfrm>
            <a:prstGeom prst="rect">
              <a:avLst/>
            </a:prstGeom>
            <a:solidFill>
              <a:srgbClr val="22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nvPr>
        </p:nvSpPr>
        <p:spPr/>
        <p:txBody>
          <a:bodyPr/>
          <a:lstStyle>
            <a:lvl1pPr>
              <a:defRPr>
                <a:solidFill>
                  <a:schemeClr val="bg1"/>
                </a:solidFill>
              </a:defRPr>
            </a:lvl1pPr>
          </a:lstStyle>
          <a:p>
            <a:fld id="{30EE0BF1-74EC-4C2A-9899-C4CB62C4735E}" type="datetime1">
              <a:rPr lang="zh-CN" altLang="en-US" smtClean="0"/>
              <a:t>2024-04-24</a:t>
            </a:fld>
            <a:endParaRPr lang="zh-CN" altLang="en-US"/>
          </a:p>
        </p:txBody>
      </p:sp>
      <p:sp>
        <p:nvSpPr>
          <p:cNvPr id="4" name="页脚占位符 3"/>
          <p:cNvSpPr>
            <a:spLocks noGrp="1"/>
          </p:cNvSpPr>
          <p:nvPr>
            <p:ph type="ftr" sz="quarter" idx="11"/>
          </p:nvPr>
        </p:nvSpPr>
        <p:spPr/>
        <p:txBody>
          <a:bodyPr/>
          <a:lstStyle>
            <a:lvl1pPr>
              <a:defRPr>
                <a:solidFill>
                  <a:schemeClr val="bg1"/>
                </a:solidFill>
              </a:defRPr>
            </a:lvl1pPr>
          </a:lstStyle>
          <a:p>
            <a:endParaRPr lang="zh-CN" altLang="en-US"/>
          </a:p>
        </p:txBody>
      </p:sp>
      <p:sp>
        <p:nvSpPr>
          <p:cNvPr id="5" name="灯片编号占位符 4"/>
          <p:cNvSpPr>
            <a:spLocks noGrp="1"/>
          </p:cNvSpPr>
          <p:nvPr>
            <p:ph type="sldNum" sz="quarter" idx="12"/>
          </p:nvPr>
        </p:nvSpPr>
        <p:spPr/>
        <p:txBody>
          <a:bodyPr/>
          <a:lstStyle>
            <a:lvl1pPr>
              <a:defRPr>
                <a:solidFill>
                  <a:schemeClr val="bg1"/>
                </a:solidFill>
              </a:defRPr>
            </a:lvl1pPr>
          </a:lstStyle>
          <a:p>
            <a:fld id="{8A10E22A-D232-4303-8D6A-8CC2E1BCA2A3}" type="slidenum">
              <a:rPr lang="zh-CN" altLang="en-US" smtClean="0"/>
              <a:t>‹#›</a:t>
            </a:fld>
            <a:endParaRPr lang="zh-CN" altLang="en-US"/>
          </a:p>
        </p:txBody>
      </p:sp>
      <p:sp>
        <p:nvSpPr>
          <p:cNvPr id="6" name="矩形 5"/>
          <p:cNvSpPr/>
          <p:nvPr userDrawn="1"/>
        </p:nvSpPr>
        <p:spPr>
          <a:xfrm>
            <a:off x="0" y="0"/>
            <a:ext cx="12192000" cy="546652"/>
          </a:xfrm>
          <a:prstGeom prst="rect">
            <a:avLst/>
          </a:prstGeom>
          <a:solidFill>
            <a:srgbClr val="22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7" name="Title 1"/>
          <p:cNvSpPr txBox="1"/>
          <p:nvPr userDrawn="1"/>
        </p:nvSpPr>
        <p:spPr>
          <a:xfrm>
            <a:off x="1524318" y="24427"/>
            <a:ext cx="9144000" cy="49779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600" kern="1200">
                <a:solidFill>
                  <a:schemeClr val="bg1"/>
                </a:solidFill>
                <a:latin typeface="仿宋" panose="02010609060101010101" pitchFamily="49" charset="-122"/>
                <a:ea typeface="仿宋" panose="02010609060101010101" pitchFamily="49" charset="-122"/>
                <a:cs typeface="+mj-cs"/>
              </a:defRPr>
            </a:lvl1pPr>
          </a:lstStyle>
          <a:p>
            <a:pPr algn="ctr"/>
            <a:r>
              <a:rPr lang="en-US" altLang="zh-CN" sz="2800" b="1" dirty="0">
                <a:latin typeface="+mj-lt"/>
                <a:ea typeface="+mj-ea"/>
              </a:rPr>
              <a:t>Contents</a:t>
            </a:r>
            <a:endParaRPr lang="en-US" sz="2800" b="1" dirty="0">
              <a:latin typeface="+mj-lt"/>
              <a:ea typeface="+mj-ea"/>
            </a:endParaRPr>
          </a:p>
        </p:txBody>
      </p:sp>
      <p:grpSp>
        <p:nvGrpSpPr>
          <p:cNvPr id="8" name="组合 79"/>
          <p:cNvGrpSpPr/>
          <p:nvPr userDrawn="1"/>
        </p:nvGrpSpPr>
        <p:grpSpPr bwMode="auto">
          <a:xfrm>
            <a:off x="209637" y="78627"/>
            <a:ext cx="863790" cy="865537"/>
            <a:chOff x="6379729" y="2488774"/>
            <a:chExt cx="2513016" cy="2513016"/>
          </a:xfrm>
          <a:effectLst>
            <a:outerShdw blurRad="63500" sx="92000" sy="92000" algn="ctr" rotWithShape="0">
              <a:prstClr val="black">
                <a:alpha val="40000"/>
              </a:prstClr>
            </a:outerShdw>
          </a:effectLst>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49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endParaRPr>
            </a:p>
          </p:txBody>
        </p:sp>
        <p:sp>
          <p:nvSpPr>
            <p:cNvPr id="10"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49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endParaRPr>
            </a:p>
          </p:txBody>
        </p:sp>
      </p:grpSp>
      <p:grpSp>
        <p:nvGrpSpPr>
          <p:cNvPr id="12" name="图形 36"/>
          <p:cNvGrpSpPr/>
          <p:nvPr userDrawn="1"/>
        </p:nvGrpSpPr>
        <p:grpSpPr>
          <a:xfrm>
            <a:off x="270935" y="149140"/>
            <a:ext cx="741193" cy="724510"/>
            <a:chOff x="4162425" y="294492"/>
            <a:chExt cx="922591" cy="922591"/>
          </a:xfrm>
          <a:solidFill>
            <a:srgbClr val="224B72"/>
          </a:solidFill>
        </p:grpSpPr>
        <p:sp>
          <p:nvSpPr>
            <p:cNvPr id="13" name="任意多边形: 形状 53"/>
            <p:cNvSpPr/>
            <p:nvPr userDrawn="1"/>
          </p:nvSpPr>
          <p:spPr>
            <a:xfrm>
              <a:off x="4295071" y="470923"/>
              <a:ext cx="71130" cy="78407"/>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14" name="任意多边形: 形状 54"/>
            <p:cNvSpPr/>
            <p:nvPr userDrawn="1"/>
          </p:nvSpPr>
          <p:spPr>
            <a:xfrm>
              <a:off x="4317619" y="495683"/>
              <a:ext cx="10941" cy="12009"/>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15" name="任意多边形: 形状 55"/>
            <p:cNvSpPr/>
            <p:nvPr userDrawn="1"/>
          </p:nvSpPr>
          <p:spPr>
            <a:xfrm>
              <a:off x="4325334" y="506015"/>
              <a:ext cx="21887" cy="20431"/>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16" name="任意多边形: 形状 56"/>
            <p:cNvSpPr/>
            <p:nvPr userDrawn="1"/>
          </p:nvSpPr>
          <p:spPr>
            <a:xfrm>
              <a:off x="4492161" y="354301"/>
              <a:ext cx="11310" cy="1092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17" name="任意多边形: 形状 57"/>
            <p:cNvSpPr/>
            <p:nvPr userDrawn="1"/>
          </p:nvSpPr>
          <p:spPr>
            <a:xfrm>
              <a:off x="4493036" y="367442"/>
              <a:ext cx="7977" cy="13708"/>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18" name="任意多边形: 形状 58"/>
            <p:cNvSpPr/>
            <p:nvPr userDrawn="1"/>
          </p:nvSpPr>
          <p:spPr>
            <a:xfrm>
              <a:off x="4493416" y="384232"/>
              <a:ext cx="14287" cy="49998"/>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19" name="任意多边形: 形状 59"/>
            <p:cNvSpPr/>
            <p:nvPr userDrawn="1"/>
          </p:nvSpPr>
          <p:spPr>
            <a:xfrm>
              <a:off x="4508573" y="337916"/>
              <a:ext cx="42402" cy="64685"/>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20" name="任意多边形: 形状 60"/>
            <p:cNvSpPr/>
            <p:nvPr userDrawn="1"/>
          </p:nvSpPr>
          <p:spPr>
            <a:xfrm>
              <a:off x="4544189" y="354309"/>
              <a:ext cx="31910" cy="1764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21" name="任意多边形: 形状 61"/>
            <p:cNvSpPr/>
            <p:nvPr userDrawn="1"/>
          </p:nvSpPr>
          <p:spPr>
            <a:xfrm>
              <a:off x="4525379" y="379400"/>
              <a:ext cx="35571" cy="36301"/>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22" name="任意多边形: 形状 62"/>
            <p:cNvSpPr/>
            <p:nvPr userDrawn="1"/>
          </p:nvSpPr>
          <p:spPr>
            <a:xfrm>
              <a:off x="4728231" y="365879"/>
              <a:ext cx="50339" cy="5662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23" name="任意多边形: 形状 63"/>
            <p:cNvSpPr/>
            <p:nvPr userDrawn="1"/>
          </p:nvSpPr>
          <p:spPr>
            <a:xfrm>
              <a:off x="4760376" y="412059"/>
              <a:ext cx="13926" cy="20576"/>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24" name="任意多边形: 形状 64"/>
            <p:cNvSpPr/>
            <p:nvPr userDrawn="1"/>
          </p:nvSpPr>
          <p:spPr>
            <a:xfrm>
              <a:off x="4903535" y="480396"/>
              <a:ext cx="68420" cy="54288"/>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25" name="任意多边形: 形状 65"/>
            <p:cNvSpPr/>
            <p:nvPr userDrawn="1"/>
          </p:nvSpPr>
          <p:spPr>
            <a:xfrm>
              <a:off x="4892327" y="515082"/>
              <a:ext cx="44601" cy="33750"/>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26" name="任意多边形: 形状 66"/>
            <p:cNvSpPr/>
            <p:nvPr userDrawn="1"/>
          </p:nvSpPr>
          <p:spPr>
            <a:xfrm>
              <a:off x="4162425" y="294492"/>
              <a:ext cx="922591" cy="922591"/>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27" name="任意多边形: 形状 67"/>
            <p:cNvSpPr/>
            <p:nvPr userDrawn="1"/>
          </p:nvSpPr>
          <p:spPr>
            <a:xfrm>
              <a:off x="4206049" y="738643"/>
              <a:ext cx="837914" cy="43786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28" name="任意多边形: 形状 68"/>
            <p:cNvSpPr/>
            <p:nvPr userDrawn="1"/>
          </p:nvSpPr>
          <p:spPr>
            <a:xfrm>
              <a:off x="4521422" y="493089"/>
              <a:ext cx="29622" cy="48386"/>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29" name="任意多边形: 形状 69"/>
            <p:cNvSpPr/>
            <p:nvPr userDrawn="1"/>
          </p:nvSpPr>
          <p:spPr>
            <a:xfrm>
              <a:off x="4575279" y="483304"/>
              <a:ext cx="34394" cy="50079"/>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30" name="任意多边形: 形状 70"/>
            <p:cNvSpPr/>
            <p:nvPr userDrawn="1"/>
          </p:nvSpPr>
          <p:spPr>
            <a:xfrm>
              <a:off x="4642910" y="483502"/>
              <a:ext cx="33445" cy="49844"/>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sp>
          <p:nvSpPr>
            <p:cNvPr id="31" name="任意多边形: 形状 71"/>
            <p:cNvSpPr/>
            <p:nvPr userDrawn="1"/>
          </p:nvSpPr>
          <p:spPr>
            <a:xfrm>
              <a:off x="4701635" y="491565"/>
              <a:ext cx="39909" cy="4991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660"/>
            </a:p>
          </p:txBody>
        </p:sp>
      </p:grpSp>
      <p:sp>
        <p:nvSpPr>
          <p:cNvPr id="32" name="文本占位符 7"/>
          <p:cNvSpPr>
            <a:spLocks noGrp="1"/>
          </p:cNvSpPr>
          <p:nvPr>
            <p:ph type="body" sz="quarter" idx="13" hasCustomPrompt="1"/>
          </p:nvPr>
        </p:nvSpPr>
        <p:spPr>
          <a:xfrm>
            <a:off x="4260914" y="1696269"/>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dirty="0"/>
              <a:t>点击修改章节一标题</a:t>
            </a:r>
          </a:p>
        </p:txBody>
      </p:sp>
      <p:sp>
        <p:nvSpPr>
          <p:cNvPr id="33" name="文本占位符 7"/>
          <p:cNvSpPr>
            <a:spLocks noGrp="1"/>
          </p:cNvSpPr>
          <p:nvPr>
            <p:ph type="body" sz="quarter" idx="14" hasCustomPrompt="1"/>
          </p:nvPr>
        </p:nvSpPr>
        <p:spPr>
          <a:xfrm>
            <a:off x="4260914" y="2687830"/>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点击修改章节二标题</a:t>
            </a:r>
          </a:p>
        </p:txBody>
      </p:sp>
      <p:sp>
        <p:nvSpPr>
          <p:cNvPr id="34" name="文本占位符 7"/>
          <p:cNvSpPr>
            <a:spLocks noGrp="1"/>
          </p:cNvSpPr>
          <p:nvPr>
            <p:ph type="body" sz="quarter" idx="15" hasCustomPrompt="1"/>
          </p:nvPr>
        </p:nvSpPr>
        <p:spPr>
          <a:xfrm>
            <a:off x="4260914" y="3679390"/>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点击修改章节三标题</a:t>
            </a:r>
          </a:p>
        </p:txBody>
      </p:sp>
      <p:sp>
        <p:nvSpPr>
          <p:cNvPr id="35" name="文本占位符 7"/>
          <p:cNvSpPr>
            <a:spLocks noGrp="1"/>
          </p:cNvSpPr>
          <p:nvPr>
            <p:ph type="body" sz="quarter" idx="16" hasCustomPrompt="1"/>
          </p:nvPr>
        </p:nvSpPr>
        <p:spPr>
          <a:xfrm>
            <a:off x="4260914" y="4670950"/>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点击修改章节四标题</a:t>
            </a:r>
          </a:p>
        </p:txBody>
      </p:sp>
      <p:sp>
        <p:nvSpPr>
          <p:cNvPr id="36" name="文本占位符 7"/>
          <p:cNvSpPr>
            <a:spLocks noGrp="1"/>
          </p:cNvSpPr>
          <p:nvPr>
            <p:ph type="body" sz="quarter" idx="18" hasCustomPrompt="1"/>
          </p:nvPr>
        </p:nvSpPr>
        <p:spPr>
          <a:xfrm>
            <a:off x="3208006" y="1696268"/>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dirty="0"/>
              <a:t>01</a:t>
            </a:r>
            <a:endParaRPr lang="zh-CN" altLang="en-US" dirty="0"/>
          </a:p>
        </p:txBody>
      </p:sp>
      <p:sp>
        <p:nvSpPr>
          <p:cNvPr id="37" name="文本占位符 7"/>
          <p:cNvSpPr>
            <a:spLocks noGrp="1"/>
          </p:cNvSpPr>
          <p:nvPr>
            <p:ph type="body" sz="quarter" idx="19" hasCustomPrompt="1"/>
          </p:nvPr>
        </p:nvSpPr>
        <p:spPr>
          <a:xfrm>
            <a:off x="3208006" y="2687828"/>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dirty="0"/>
              <a:t>01</a:t>
            </a:r>
            <a:endParaRPr lang="zh-CN" altLang="en-US" dirty="0"/>
          </a:p>
        </p:txBody>
      </p:sp>
      <p:sp>
        <p:nvSpPr>
          <p:cNvPr id="38" name="文本占位符 7"/>
          <p:cNvSpPr>
            <a:spLocks noGrp="1"/>
          </p:cNvSpPr>
          <p:nvPr>
            <p:ph type="body" sz="quarter" idx="20" hasCustomPrompt="1"/>
          </p:nvPr>
        </p:nvSpPr>
        <p:spPr>
          <a:xfrm>
            <a:off x="3208006" y="3684943"/>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dirty="0"/>
              <a:t>01</a:t>
            </a:r>
            <a:endParaRPr lang="zh-CN" altLang="en-US" dirty="0"/>
          </a:p>
        </p:txBody>
      </p:sp>
      <p:sp>
        <p:nvSpPr>
          <p:cNvPr id="39" name="文本占位符 7"/>
          <p:cNvSpPr>
            <a:spLocks noGrp="1"/>
          </p:cNvSpPr>
          <p:nvPr>
            <p:ph type="body" sz="quarter" idx="21" hasCustomPrompt="1"/>
          </p:nvPr>
        </p:nvSpPr>
        <p:spPr>
          <a:xfrm>
            <a:off x="3208006" y="4676503"/>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a:t>01</a:t>
            </a:r>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9" name="矩形 78"/>
          <p:cNvSpPr/>
          <p:nvPr userDrawn="1"/>
        </p:nvSpPr>
        <p:spPr>
          <a:xfrm>
            <a:off x="0" y="0"/>
            <a:ext cx="2184400" cy="6858000"/>
          </a:xfrm>
          <a:prstGeom prst="rect">
            <a:avLst/>
          </a:prstGeom>
          <a:solidFill>
            <a:srgbClr val="22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grpSp>
        <p:nvGrpSpPr>
          <p:cNvPr id="4" name="组合 3"/>
          <p:cNvGrpSpPr/>
          <p:nvPr userDrawn="1"/>
        </p:nvGrpSpPr>
        <p:grpSpPr>
          <a:xfrm>
            <a:off x="279836" y="5927408"/>
            <a:ext cx="1741234" cy="583538"/>
            <a:chOff x="299837" y="3616914"/>
            <a:chExt cx="2519822" cy="844465"/>
          </a:xfrm>
        </p:grpSpPr>
        <p:sp>
          <p:nvSpPr>
            <p:cNvPr id="81" name="任意多边形: 形状 38"/>
            <p:cNvSpPr/>
            <p:nvPr/>
          </p:nvSpPr>
          <p:spPr>
            <a:xfrm>
              <a:off x="299837" y="3689261"/>
              <a:ext cx="384473" cy="495080"/>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solidFill>
              <a:schemeClr val="bg1"/>
            </a:solidFill>
            <a:ln w="9525" cap="flat">
              <a:noFill/>
              <a:prstDash val="solid"/>
              <a:miter/>
            </a:ln>
          </p:spPr>
          <p:txBody>
            <a:bodyPr rtlCol="0" anchor="ctr"/>
            <a:lstStyle/>
            <a:p>
              <a:endParaRPr lang="zh-CN" altLang="en-US" sz="4660"/>
            </a:p>
          </p:txBody>
        </p:sp>
        <p:sp>
          <p:nvSpPr>
            <p:cNvPr id="82" name="任意多边形: 形状 39"/>
            <p:cNvSpPr/>
            <p:nvPr/>
          </p:nvSpPr>
          <p:spPr>
            <a:xfrm>
              <a:off x="429690" y="3828780"/>
              <a:ext cx="92404" cy="43386"/>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solidFill>
              <a:schemeClr val="bg1"/>
            </a:solidFill>
            <a:ln w="9525" cap="flat">
              <a:noFill/>
              <a:prstDash val="solid"/>
              <a:miter/>
            </a:ln>
          </p:spPr>
          <p:txBody>
            <a:bodyPr rtlCol="0" anchor="ctr"/>
            <a:lstStyle/>
            <a:p>
              <a:endParaRPr lang="zh-CN" altLang="en-US" sz="4660"/>
            </a:p>
          </p:txBody>
        </p:sp>
        <p:sp>
          <p:nvSpPr>
            <p:cNvPr id="83" name="任意多边形: 形状 40"/>
            <p:cNvSpPr/>
            <p:nvPr/>
          </p:nvSpPr>
          <p:spPr>
            <a:xfrm>
              <a:off x="387114" y="3932569"/>
              <a:ext cx="171826" cy="122082"/>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solidFill>
              <a:schemeClr val="bg1"/>
            </a:solidFill>
            <a:ln w="9525" cap="flat">
              <a:noFill/>
              <a:prstDash val="solid"/>
              <a:miter/>
            </a:ln>
          </p:spPr>
          <p:txBody>
            <a:bodyPr rtlCol="0" anchor="ctr"/>
            <a:lstStyle/>
            <a:p>
              <a:endParaRPr lang="zh-CN" altLang="en-US" sz="4660"/>
            </a:p>
          </p:txBody>
        </p:sp>
        <p:sp>
          <p:nvSpPr>
            <p:cNvPr id="84" name="任意多边形: 形状 41"/>
            <p:cNvSpPr/>
            <p:nvPr/>
          </p:nvSpPr>
          <p:spPr>
            <a:xfrm>
              <a:off x="1002555" y="3657154"/>
              <a:ext cx="65992" cy="86314"/>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solidFill>
              <a:schemeClr val="bg1"/>
            </a:solidFill>
            <a:ln w="9525" cap="flat">
              <a:noFill/>
              <a:prstDash val="solid"/>
              <a:miter/>
            </a:ln>
          </p:spPr>
          <p:txBody>
            <a:bodyPr rtlCol="0" anchor="ctr"/>
            <a:lstStyle/>
            <a:p>
              <a:endParaRPr lang="zh-CN" altLang="en-US" sz="4660"/>
            </a:p>
          </p:txBody>
        </p:sp>
        <p:sp>
          <p:nvSpPr>
            <p:cNvPr id="85" name="任意多边形: 形状 42"/>
            <p:cNvSpPr/>
            <p:nvPr/>
          </p:nvSpPr>
          <p:spPr>
            <a:xfrm>
              <a:off x="969066" y="3742887"/>
              <a:ext cx="61661" cy="95788"/>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solidFill>
              <a:schemeClr val="bg1"/>
            </a:solidFill>
            <a:ln w="9525" cap="flat">
              <a:noFill/>
              <a:prstDash val="solid"/>
              <a:miter/>
            </a:ln>
          </p:spPr>
          <p:txBody>
            <a:bodyPr rtlCol="0" anchor="ctr"/>
            <a:lstStyle/>
            <a:p>
              <a:endParaRPr lang="zh-CN" altLang="en-US" sz="4660"/>
            </a:p>
          </p:txBody>
        </p:sp>
        <p:sp>
          <p:nvSpPr>
            <p:cNvPr id="86" name="任意多边形: 形状 43"/>
            <p:cNvSpPr/>
            <p:nvPr/>
          </p:nvSpPr>
          <p:spPr>
            <a:xfrm>
              <a:off x="884017" y="3855789"/>
              <a:ext cx="91616" cy="368956"/>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solidFill>
              <a:schemeClr val="bg1"/>
            </a:solidFill>
            <a:ln w="9525" cap="flat">
              <a:noFill/>
              <a:prstDash val="solid"/>
              <a:miter/>
            </a:ln>
          </p:spPr>
          <p:txBody>
            <a:bodyPr rtlCol="0" anchor="ctr"/>
            <a:lstStyle/>
            <a:p>
              <a:endParaRPr lang="zh-CN" altLang="en-US" sz="4660"/>
            </a:p>
          </p:txBody>
        </p:sp>
        <p:sp>
          <p:nvSpPr>
            <p:cNvPr id="87" name="任意多边形: 形状 44"/>
            <p:cNvSpPr/>
            <p:nvPr/>
          </p:nvSpPr>
          <p:spPr>
            <a:xfrm>
              <a:off x="1018364" y="3617781"/>
              <a:ext cx="345387" cy="406191"/>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solidFill>
              <a:schemeClr val="bg1"/>
            </a:solidFill>
            <a:ln w="9525" cap="flat">
              <a:noFill/>
              <a:prstDash val="solid"/>
              <a:miter/>
            </a:ln>
          </p:spPr>
          <p:txBody>
            <a:bodyPr rtlCol="0" anchor="ctr"/>
            <a:lstStyle/>
            <a:p>
              <a:endParaRPr lang="zh-CN" altLang="en-US" sz="4660"/>
            </a:p>
          </p:txBody>
        </p:sp>
        <p:sp>
          <p:nvSpPr>
            <p:cNvPr id="88" name="任意多边形: 形状 45"/>
            <p:cNvSpPr/>
            <p:nvPr/>
          </p:nvSpPr>
          <p:spPr>
            <a:xfrm>
              <a:off x="1331069" y="3792827"/>
              <a:ext cx="209976" cy="162275"/>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solidFill>
              <a:schemeClr val="bg1"/>
            </a:solidFill>
            <a:ln w="9525" cap="flat">
              <a:noFill/>
              <a:prstDash val="solid"/>
              <a:miter/>
            </a:ln>
          </p:spPr>
          <p:txBody>
            <a:bodyPr rtlCol="0" anchor="ctr"/>
            <a:lstStyle/>
            <a:p>
              <a:endParaRPr lang="zh-CN" altLang="en-US" sz="4660"/>
            </a:p>
          </p:txBody>
        </p:sp>
        <p:sp>
          <p:nvSpPr>
            <p:cNvPr id="89" name="任意多边形: 形状 46"/>
            <p:cNvSpPr/>
            <p:nvPr/>
          </p:nvSpPr>
          <p:spPr>
            <a:xfrm>
              <a:off x="1120810" y="3956301"/>
              <a:ext cx="255993" cy="249097"/>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solidFill>
              <a:schemeClr val="bg1"/>
            </a:solidFill>
            <a:ln w="9525" cap="flat">
              <a:noFill/>
              <a:prstDash val="solid"/>
              <a:miter/>
            </a:ln>
          </p:spPr>
          <p:txBody>
            <a:bodyPr rtlCol="0" anchor="ctr"/>
            <a:lstStyle/>
            <a:p>
              <a:endParaRPr lang="zh-CN" altLang="en-US" sz="4660"/>
            </a:p>
          </p:txBody>
        </p:sp>
        <p:sp>
          <p:nvSpPr>
            <p:cNvPr id="90" name="任意多边形: 形状 47"/>
            <p:cNvSpPr/>
            <p:nvPr/>
          </p:nvSpPr>
          <p:spPr>
            <a:xfrm>
              <a:off x="1698492" y="3671942"/>
              <a:ext cx="326259" cy="498583"/>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solidFill>
              <a:schemeClr val="bg1"/>
            </a:solidFill>
            <a:ln w="9525" cap="flat">
              <a:noFill/>
              <a:prstDash val="solid"/>
              <a:miter/>
            </a:ln>
          </p:spPr>
          <p:txBody>
            <a:bodyPr rtlCol="0" anchor="ctr"/>
            <a:lstStyle/>
            <a:p>
              <a:endParaRPr lang="zh-CN" altLang="en-US" sz="4660"/>
            </a:p>
          </p:txBody>
        </p:sp>
        <p:sp>
          <p:nvSpPr>
            <p:cNvPr id="91" name="任意多边形: 形状 48"/>
            <p:cNvSpPr/>
            <p:nvPr/>
          </p:nvSpPr>
          <p:spPr>
            <a:xfrm>
              <a:off x="1950497" y="4014882"/>
              <a:ext cx="110452" cy="126846"/>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solidFill>
              <a:schemeClr val="bg1"/>
            </a:solidFill>
            <a:ln w="9525" cap="flat">
              <a:noFill/>
              <a:prstDash val="solid"/>
              <a:miter/>
            </a:ln>
          </p:spPr>
          <p:txBody>
            <a:bodyPr rtlCol="0" anchor="ctr"/>
            <a:lstStyle/>
            <a:p>
              <a:endParaRPr lang="zh-CN" altLang="en-US" sz="4660"/>
            </a:p>
          </p:txBody>
        </p:sp>
        <p:sp>
          <p:nvSpPr>
            <p:cNvPr id="92" name="任意多边形: 形状 49"/>
            <p:cNvSpPr/>
            <p:nvPr/>
          </p:nvSpPr>
          <p:spPr>
            <a:xfrm>
              <a:off x="2306744" y="3616914"/>
              <a:ext cx="428945" cy="343762"/>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solidFill>
              <a:schemeClr val="bg1"/>
            </a:solidFill>
            <a:ln w="9525" cap="flat">
              <a:noFill/>
              <a:prstDash val="solid"/>
              <a:miter/>
            </a:ln>
          </p:spPr>
          <p:txBody>
            <a:bodyPr rtlCol="0" anchor="ctr"/>
            <a:lstStyle/>
            <a:p>
              <a:endParaRPr lang="zh-CN" altLang="en-US" sz="4660"/>
            </a:p>
          </p:txBody>
        </p:sp>
        <p:sp>
          <p:nvSpPr>
            <p:cNvPr id="93" name="任意多边形: 形状 50"/>
            <p:cNvSpPr/>
            <p:nvPr/>
          </p:nvSpPr>
          <p:spPr>
            <a:xfrm>
              <a:off x="2391066" y="3906367"/>
              <a:ext cx="270135" cy="325376"/>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solidFill>
              <a:schemeClr val="bg1"/>
            </a:solidFill>
            <a:ln w="9525" cap="flat">
              <a:noFill/>
              <a:prstDash val="solid"/>
              <a:miter/>
            </a:ln>
          </p:spPr>
          <p:txBody>
            <a:bodyPr rtlCol="0" anchor="ctr"/>
            <a:lstStyle/>
            <a:p>
              <a:endParaRPr lang="zh-CN" altLang="en-US" sz="4660"/>
            </a:p>
          </p:txBody>
        </p:sp>
        <p:sp>
          <p:nvSpPr>
            <p:cNvPr id="94" name="任意多边形: 形状 51"/>
            <p:cNvSpPr/>
            <p:nvPr/>
          </p:nvSpPr>
          <p:spPr>
            <a:xfrm>
              <a:off x="307364" y="4276927"/>
              <a:ext cx="2512295" cy="184452"/>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solidFill>
              <a:schemeClr val="bg1"/>
            </a:solidFill>
            <a:ln w="9525" cap="flat">
              <a:noFill/>
              <a:prstDash val="solid"/>
              <a:miter/>
            </a:ln>
          </p:spPr>
          <p:txBody>
            <a:bodyPr rtlCol="0" anchor="ctr"/>
            <a:lstStyle/>
            <a:p>
              <a:endParaRPr lang="zh-CN" altLang="en-US" sz="4660"/>
            </a:p>
          </p:txBody>
        </p:sp>
      </p:grpSp>
      <p:grpSp>
        <p:nvGrpSpPr>
          <p:cNvPr id="95" name="图形 36"/>
          <p:cNvGrpSpPr/>
          <p:nvPr/>
        </p:nvGrpSpPr>
        <p:grpSpPr>
          <a:xfrm>
            <a:off x="545512" y="444351"/>
            <a:ext cx="1077197" cy="1052957"/>
            <a:chOff x="4162425" y="294492"/>
            <a:chExt cx="922591" cy="922591"/>
          </a:xfrm>
          <a:solidFill>
            <a:schemeClr val="bg1"/>
          </a:solidFill>
        </p:grpSpPr>
        <p:sp>
          <p:nvSpPr>
            <p:cNvPr id="96" name="任意多边形: 形状 53"/>
            <p:cNvSpPr/>
            <p:nvPr/>
          </p:nvSpPr>
          <p:spPr>
            <a:xfrm>
              <a:off x="4295071" y="470923"/>
              <a:ext cx="71130" cy="78407"/>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97" name="任意多边形: 形状 54"/>
            <p:cNvSpPr/>
            <p:nvPr/>
          </p:nvSpPr>
          <p:spPr>
            <a:xfrm>
              <a:off x="4317619" y="495683"/>
              <a:ext cx="10941" cy="12009"/>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98" name="任意多边形: 形状 55"/>
            <p:cNvSpPr/>
            <p:nvPr/>
          </p:nvSpPr>
          <p:spPr>
            <a:xfrm>
              <a:off x="4325334" y="506015"/>
              <a:ext cx="21887" cy="20431"/>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99" name="任意多边形: 形状 56"/>
            <p:cNvSpPr/>
            <p:nvPr/>
          </p:nvSpPr>
          <p:spPr>
            <a:xfrm>
              <a:off x="4492161" y="354301"/>
              <a:ext cx="11310" cy="1092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100" name="任意多边形: 形状 57"/>
            <p:cNvSpPr/>
            <p:nvPr/>
          </p:nvSpPr>
          <p:spPr>
            <a:xfrm>
              <a:off x="4493036" y="367442"/>
              <a:ext cx="7977" cy="13708"/>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101" name="任意多边形: 形状 58"/>
            <p:cNvSpPr/>
            <p:nvPr/>
          </p:nvSpPr>
          <p:spPr>
            <a:xfrm>
              <a:off x="4493416" y="384232"/>
              <a:ext cx="14287" cy="49998"/>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102" name="任意多边形: 形状 59"/>
            <p:cNvSpPr/>
            <p:nvPr/>
          </p:nvSpPr>
          <p:spPr>
            <a:xfrm>
              <a:off x="4508573" y="337916"/>
              <a:ext cx="42402" cy="64685"/>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103" name="任意多边形: 形状 60"/>
            <p:cNvSpPr/>
            <p:nvPr/>
          </p:nvSpPr>
          <p:spPr>
            <a:xfrm>
              <a:off x="4544189" y="354309"/>
              <a:ext cx="31910" cy="1764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104" name="任意多边形: 形状 61"/>
            <p:cNvSpPr/>
            <p:nvPr/>
          </p:nvSpPr>
          <p:spPr>
            <a:xfrm>
              <a:off x="4525379" y="379400"/>
              <a:ext cx="35571" cy="36301"/>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105" name="任意多边形: 形状 62"/>
            <p:cNvSpPr/>
            <p:nvPr/>
          </p:nvSpPr>
          <p:spPr>
            <a:xfrm>
              <a:off x="4728231" y="365879"/>
              <a:ext cx="50339" cy="5662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106" name="任意多边形: 形状 63"/>
            <p:cNvSpPr/>
            <p:nvPr/>
          </p:nvSpPr>
          <p:spPr>
            <a:xfrm>
              <a:off x="4760376" y="412059"/>
              <a:ext cx="13926" cy="20576"/>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107" name="任意多边形: 形状 64"/>
            <p:cNvSpPr/>
            <p:nvPr/>
          </p:nvSpPr>
          <p:spPr>
            <a:xfrm>
              <a:off x="4903535" y="480396"/>
              <a:ext cx="68420" cy="54288"/>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108" name="任意多边形: 形状 65"/>
            <p:cNvSpPr/>
            <p:nvPr/>
          </p:nvSpPr>
          <p:spPr>
            <a:xfrm>
              <a:off x="4892327" y="515082"/>
              <a:ext cx="44601" cy="33750"/>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109" name="任意多边形: 形状 66"/>
            <p:cNvSpPr/>
            <p:nvPr/>
          </p:nvSpPr>
          <p:spPr>
            <a:xfrm>
              <a:off x="4162425" y="294492"/>
              <a:ext cx="922591" cy="922591"/>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110" name="任意多边形: 形状 67"/>
            <p:cNvSpPr/>
            <p:nvPr/>
          </p:nvSpPr>
          <p:spPr>
            <a:xfrm>
              <a:off x="4206049" y="738643"/>
              <a:ext cx="837914" cy="43786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111" name="任意多边形: 形状 68"/>
            <p:cNvSpPr/>
            <p:nvPr/>
          </p:nvSpPr>
          <p:spPr>
            <a:xfrm>
              <a:off x="4521422" y="493089"/>
              <a:ext cx="29622" cy="48386"/>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112" name="任意多边形: 形状 69"/>
            <p:cNvSpPr/>
            <p:nvPr/>
          </p:nvSpPr>
          <p:spPr>
            <a:xfrm>
              <a:off x="4575279" y="483304"/>
              <a:ext cx="34394" cy="50079"/>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113" name="任意多边形: 形状 70"/>
            <p:cNvSpPr/>
            <p:nvPr/>
          </p:nvSpPr>
          <p:spPr>
            <a:xfrm>
              <a:off x="4642910" y="483502"/>
              <a:ext cx="33445" cy="49844"/>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114" name="任意多边形: 形状 71"/>
            <p:cNvSpPr/>
            <p:nvPr/>
          </p:nvSpPr>
          <p:spPr>
            <a:xfrm>
              <a:off x="4701635" y="491565"/>
              <a:ext cx="39909" cy="4991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sp>
        <p:nvSpPr>
          <p:cNvPr id="115" name="文本占位符 3"/>
          <p:cNvSpPr>
            <a:spLocks noGrp="1"/>
          </p:cNvSpPr>
          <p:nvPr>
            <p:ph type="body" sz="quarter" idx="17" hasCustomPrompt="1"/>
          </p:nvPr>
        </p:nvSpPr>
        <p:spPr>
          <a:xfrm>
            <a:off x="812888" y="1941659"/>
            <a:ext cx="556132" cy="3535844"/>
          </a:xfrm>
          <a:prstGeom prst="rect">
            <a:avLst/>
          </a:prstGeom>
        </p:spPr>
        <p:txBody>
          <a:bodyPr vert="eaVert"/>
          <a:lstStyle>
            <a:lvl1pPr marL="0" indent="0" algn="ctr">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a:t>点击此处添加文本</a:t>
            </a:r>
          </a:p>
        </p:txBody>
      </p:sp>
      <p:sp>
        <p:nvSpPr>
          <p:cNvPr id="116" name="文本占位符 7"/>
          <p:cNvSpPr>
            <a:spLocks noGrp="1"/>
          </p:cNvSpPr>
          <p:nvPr>
            <p:ph type="body" sz="quarter" idx="10" hasCustomPrompt="1"/>
          </p:nvPr>
        </p:nvSpPr>
        <p:spPr>
          <a:xfrm>
            <a:off x="5177364" y="1676546"/>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dirty="0"/>
              <a:t>点击修改章节一标题</a:t>
            </a:r>
          </a:p>
        </p:txBody>
      </p:sp>
      <p:sp>
        <p:nvSpPr>
          <p:cNvPr id="117" name="文本占位符 7"/>
          <p:cNvSpPr>
            <a:spLocks noGrp="1"/>
          </p:cNvSpPr>
          <p:nvPr>
            <p:ph type="body" sz="quarter" idx="11" hasCustomPrompt="1"/>
          </p:nvPr>
        </p:nvSpPr>
        <p:spPr>
          <a:xfrm>
            <a:off x="5177364" y="2668107"/>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点击修改章节二标题</a:t>
            </a:r>
          </a:p>
        </p:txBody>
      </p:sp>
      <p:sp>
        <p:nvSpPr>
          <p:cNvPr id="118" name="文本占位符 7"/>
          <p:cNvSpPr>
            <a:spLocks noGrp="1"/>
          </p:cNvSpPr>
          <p:nvPr>
            <p:ph type="body" sz="quarter" idx="12" hasCustomPrompt="1"/>
          </p:nvPr>
        </p:nvSpPr>
        <p:spPr>
          <a:xfrm>
            <a:off x="5177364" y="3659667"/>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点击修改章节三标题</a:t>
            </a:r>
          </a:p>
        </p:txBody>
      </p:sp>
      <p:sp>
        <p:nvSpPr>
          <p:cNvPr id="119" name="文本占位符 7"/>
          <p:cNvSpPr>
            <a:spLocks noGrp="1"/>
          </p:cNvSpPr>
          <p:nvPr>
            <p:ph type="body" sz="quarter" idx="13" hasCustomPrompt="1"/>
          </p:nvPr>
        </p:nvSpPr>
        <p:spPr>
          <a:xfrm>
            <a:off x="5177364" y="4651227"/>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点击修改章节四标题</a:t>
            </a:r>
          </a:p>
        </p:txBody>
      </p:sp>
      <p:sp>
        <p:nvSpPr>
          <p:cNvPr id="120" name="文本占位符 7"/>
          <p:cNvSpPr>
            <a:spLocks noGrp="1"/>
          </p:cNvSpPr>
          <p:nvPr>
            <p:ph type="body" sz="quarter" idx="18" hasCustomPrompt="1"/>
          </p:nvPr>
        </p:nvSpPr>
        <p:spPr>
          <a:xfrm>
            <a:off x="4124456" y="1676545"/>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dirty="0"/>
              <a:t>01</a:t>
            </a:r>
            <a:endParaRPr lang="zh-CN" altLang="en-US" dirty="0"/>
          </a:p>
        </p:txBody>
      </p:sp>
      <p:sp>
        <p:nvSpPr>
          <p:cNvPr id="121" name="文本占位符 7"/>
          <p:cNvSpPr>
            <a:spLocks noGrp="1"/>
          </p:cNvSpPr>
          <p:nvPr>
            <p:ph type="body" sz="quarter" idx="19" hasCustomPrompt="1"/>
          </p:nvPr>
        </p:nvSpPr>
        <p:spPr>
          <a:xfrm>
            <a:off x="4124456" y="2668105"/>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dirty="0"/>
              <a:t>01</a:t>
            </a:r>
            <a:endParaRPr lang="zh-CN" altLang="en-US" dirty="0"/>
          </a:p>
        </p:txBody>
      </p:sp>
      <p:sp>
        <p:nvSpPr>
          <p:cNvPr id="122" name="文本占位符 7"/>
          <p:cNvSpPr>
            <a:spLocks noGrp="1"/>
          </p:cNvSpPr>
          <p:nvPr>
            <p:ph type="body" sz="quarter" idx="20" hasCustomPrompt="1"/>
          </p:nvPr>
        </p:nvSpPr>
        <p:spPr>
          <a:xfrm>
            <a:off x="4124456" y="3665220"/>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dirty="0"/>
              <a:t>01</a:t>
            </a:r>
            <a:endParaRPr lang="zh-CN" altLang="en-US" dirty="0"/>
          </a:p>
        </p:txBody>
      </p:sp>
      <p:sp>
        <p:nvSpPr>
          <p:cNvPr id="123" name="文本占位符 7"/>
          <p:cNvSpPr>
            <a:spLocks noGrp="1"/>
          </p:cNvSpPr>
          <p:nvPr>
            <p:ph type="body" sz="quarter" idx="21" hasCustomPrompt="1"/>
          </p:nvPr>
        </p:nvSpPr>
        <p:spPr>
          <a:xfrm>
            <a:off x="4124456" y="4656780"/>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a:t>01</a:t>
            </a:r>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79" name="矩形 78"/>
          <p:cNvSpPr/>
          <p:nvPr userDrawn="1"/>
        </p:nvSpPr>
        <p:spPr>
          <a:xfrm>
            <a:off x="0" y="0"/>
            <a:ext cx="12192000" cy="1220766"/>
          </a:xfrm>
          <a:prstGeom prst="rect">
            <a:avLst/>
          </a:prstGeom>
          <a:solidFill>
            <a:srgbClr val="22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16" name="文本占位符 7"/>
          <p:cNvSpPr>
            <a:spLocks noGrp="1"/>
          </p:cNvSpPr>
          <p:nvPr>
            <p:ph type="body" sz="quarter" idx="10" hasCustomPrompt="1"/>
          </p:nvPr>
        </p:nvSpPr>
        <p:spPr>
          <a:xfrm>
            <a:off x="4260914" y="2069838"/>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dirty="0"/>
              <a:t>点击修改章节一标题</a:t>
            </a:r>
          </a:p>
        </p:txBody>
      </p:sp>
      <p:sp>
        <p:nvSpPr>
          <p:cNvPr id="117" name="文本占位符 7"/>
          <p:cNvSpPr>
            <a:spLocks noGrp="1"/>
          </p:cNvSpPr>
          <p:nvPr>
            <p:ph type="body" sz="quarter" idx="11" hasCustomPrompt="1"/>
          </p:nvPr>
        </p:nvSpPr>
        <p:spPr>
          <a:xfrm>
            <a:off x="4260914" y="3061399"/>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点击修改章节二标题</a:t>
            </a:r>
          </a:p>
        </p:txBody>
      </p:sp>
      <p:sp>
        <p:nvSpPr>
          <p:cNvPr id="118" name="文本占位符 7"/>
          <p:cNvSpPr>
            <a:spLocks noGrp="1"/>
          </p:cNvSpPr>
          <p:nvPr>
            <p:ph type="body" sz="quarter" idx="12" hasCustomPrompt="1"/>
          </p:nvPr>
        </p:nvSpPr>
        <p:spPr>
          <a:xfrm>
            <a:off x="4260914" y="4052959"/>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点击修改章节三标题</a:t>
            </a:r>
          </a:p>
        </p:txBody>
      </p:sp>
      <p:sp>
        <p:nvSpPr>
          <p:cNvPr id="119" name="文本占位符 7"/>
          <p:cNvSpPr>
            <a:spLocks noGrp="1"/>
          </p:cNvSpPr>
          <p:nvPr>
            <p:ph type="body" sz="quarter" idx="13" hasCustomPrompt="1"/>
          </p:nvPr>
        </p:nvSpPr>
        <p:spPr>
          <a:xfrm>
            <a:off x="4260914" y="5044519"/>
            <a:ext cx="4629150" cy="530228"/>
          </a:xfrm>
          <a:prstGeom prst="rect">
            <a:avLst/>
          </a:prstGeom>
        </p:spPr>
        <p:txBody>
          <a:bodyPr/>
          <a:lstStyle>
            <a:lvl1pPr algn="l">
              <a:buNone/>
              <a:defRPr sz="360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点击修改章节四标题</a:t>
            </a:r>
          </a:p>
        </p:txBody>
      </p:sp>
      <p:sp>
        <p:nvSpPr>
          <p:cNvPr id="120" name="文本占位符 7"/>
          <p:cNvSpPr>
            <a:spLocks noGrp="1"/>
          </p:cNvSpPr>
          <p:nvPr>
            <p:ph type="body" sz="quarter" idx="18" hasCustomPrompt="1"/>
          </p:nvPr>
        </p:nvSpPr>
        <p:spPr>
          <a:xfrm>
            <a:off x="3208006" y="2069837"/>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dirty="0"/>
              <a:t>01</a:t>
            </a:r>
            <a:endParaRPr lang="zh-CN" altLang="en-US" dirty="0"/>
          </a:p>
        </p:txBody>
      </p:sp>
      <p:sp>
        <p:nvSpPr>
          <p:cNvPr id="121" name="文本占位符 7"/>
          <p:cNvSpPr>
            <a:spLocks noGrp="1"/>
          </p:cNvSpPr>
          <p:nvPr>
            <p:ph type="body" sz="quarter" idx="19" hasCustomPrompt="1"/>
          </p:nvPr>
        </p:nvSpPr>
        <p:spPr>
          <a:xfrm>
            <a:off x="3208006" y="3061397"/>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dirty="0"/>
              <a:t>01</a:t>
            </a:r>
            <a:endParaRPr lang="zh-CN" altLang="en-US" dirty="0"/>
          </a:p>
        </p:txBody>
      </p:sp>
      <p:sp>
        <p:nvSpPr>
          <p:cNvPr id="122" name="文本占位符 7"/>
          <p:cNvSpPr>
            <a:spLocks noGrp="1"/>
          </p:cNvSpPr>
          <p:nvPr>
            <p:ph type="body" sz="quarter" idx="20" hasCustomPrompt="1"/>
          </p:nvPr>
        </p:nvSpPr>
        <p:spPr>
          <a:xfrm>
            <a:off x="3208006" y="4058512"/>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dirty="0"/>
              <a:t>01</a:t>
            </a:r>
            <a:endParaRPr lang="zh-CN" altLang="en-US" dirty="0"/>
          </a:p>
        </p:txBody>
      </p:sp>
      <p:sp>
        <p:nvSpPr>
          <p:cNvPr id="123" name="文本占位符 7"/>
          <p:cNvSpPr>
            <a:spLocks noGrp="1"/>
          </p:cNvSpPr>
          <p:nvPr>
            <p:ph type="body" sz="quarter" idx="21" hasCustomPrompt="1"/>
          </p:nvPr>
        </p:nvSpPr>
        <p:spPr>
          <a:xfrm>
            <a:off x="3208006" y="5050072"/>
            <a:ext cx="1052908" cy="530228"/>
          </a:xfrm>
          <a:prstGeom prst="rect">
            <a:avLst/>
          </a:prstGeom>
        </p:spPr>
        <p:txBody>
          <a:bodyPr/>
          <a:lstStyle>
            <a:lvl1pPr algn="ctr">
              <a:buNone/>
              <a:defRPr sz="3600" b="1">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en-US" altLang="zh-CN"/>
              <a:t>01</a:t>
            </a:r>
            <a:endParaRPr lang="zh-CN" altLang="en-US"/>
          </a:p>
        </p:txBody>
      </p:sp>
      <p:grpSp>
        <p:nvGrpSpPr>
          <p:cNvPr id="47" name="图形 36"/>
          <p:cNvGrpSpPr/>
          <p:nvPr userDrawn="1"/>
        </p:nvGrpSpPr>
        <p:grpSpPr>
          <a:xfrm>
            <a:off x="356325" y="338722"/>
            <a:ext cx="2851681" cy="685489"/>
            <a:chOff x="4199621" y="254506"/>
            <a:chExt cx="3827382" cy="941211"/>
          </a:xfrm>
          <a:solidFill>
            <a:schemeClr val="bg1"/>
          </a:solidFill>
        </p:grpSpPr>
        <p:sp>
          <p:nvSpPr>
            <p:cNvPr id="48" name="任意多边形: 形状 38"/>
            <p:cNvSpPr/>
            <p:nvPr/>
          </p:nvSpPr>
          <p:spPr>
            <a:xfrm>
              <a:off x="5411914" y="331317"/>
              <a:ext cx="399009" cy="525626"/>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grpFill/>
            <a:ln w="9525" cap="flat">
              <a:noFill/>
              <a:prstDash val="solid"/>
              <a:miter/>
            </a:ln>
          </p:spPr>
          <p:txBody>
            <a:bodyPr rtlCol="0" anchor="ctr"/>
            <a:lstStyle/>
            <a:p>
              <a:endParaRPr lang="zh-CN" altLang="en-US" sz="4660"/>
            </a:p>
          </p:txBody>
        </p:sp>
        <p:sp>
          <p:nvSpPr>
            <p:cNvPr id="49" name="任意多边形: 形状 39"/>
            <p:cNvSpPr/>
            <p:nvPr/>
          </p:nvSpPr>
          <p:spPr>
            <a:xfrm>
              <a:off x="5546676" y="479444"/>
              <a:ext cx="95898" cy="46063"/>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grpFill/>
            <a:ln w="9525" cap="flat">
              <a:noFill/>
              <a:prstDash val="solid"/>
              <a:miter/>
            </a:ln>
          </p:spPr>
          <p:txBody>
            <a:bodyPr rtlCol="0" anchor="ctr"/>
            <a:lstStyle/>
            <a:p>
              <a:endParaRPr lang="zh-CN" altLang="en-US" sz="4660"/>
            </a:p>
          </p:txBody>
        </p:sp>
        <p:sp>
          <p:nvSpPr>
            <p:cNvPr id="50" name="任意多边形: 形状 40"/>
            <p:cNvSpPr/>
            <p:nvPr/>
          </p:nvSpPr>
          <p:spPr>
            <a:xfrm>
              <a:off x="5502491" y="589637"/>
              <a:ext cx="178322" cy="129614"/>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grpFill/>
            <a:ln w="9525" cap="flat">
              <a:noFill/>
              <a:prstDash val="solid"/>
              <a:miter/>
            </a:ln>
          </p:spPr>
          <p:txBody>
            <a:bodyPr rtlCol="0" anchor="ctr"/>
            <a:lstStyle/>
            <a:p>
              <a:endParaRPr lang="zh-CN" altLang="en-US" sz="4660"/>
            </a:p>
          </p:txBody>
        </p:sp>
        <p:sp>
          <p:nvSpPr>
            <p:cNvPr id="51" name="任意多边形: 形状 41"/>
            <p:cNvSpPr/>
            <p:nvPr/>
          </p:nvSpPr>
          <p:spPr>
            <a:xfrm>
              <a:off x="6141200" y="297229"/>
              <a:ext cx="68487" cy="91639"/>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grpFill/>
            <a:ln w="9525" cap="flat">
              <a:noFill/>
              <a:prstDash val="solid"/>
              <a:miter/>
            </a:ln>
          </p:spPr>
          <p:txBody>
            <a:bodyPr rtlCol="0" anchor="ctr"/>
            <a:lstStyle/>
            <a:p>
              <a:endParaRPr lang="zh-CN" altLang="en-US" sz="4660"/>
            </a:p>
          </p:txBody>
        </p:sp>
        <p:sp>
          <p:nvSpPr>
            <p:cNvPr id="52" name="任意多边形: 形状 42"/>
            <p:cNvSpPr/>
            <p:nvPr/>
          </p:nvSpPr>
          <p:spPr>
            <a:xfrm>
              <a:off x="6106444" y="388252"/>
              <a:ext cx="63992" cy="101698"/>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grpFill/>
            <a:ln w="9525" cap="flat">
              <a:noFill/>
              <a:prstDash val="solid"/>
              <a:miter/>
            </a:ln>
          </p:spPr>
          <p:txBody>
            <a:bodyPr rtlCol="0" anchor="ctr"/>
            <a:lstStyle/>
            <a:p>
              <a:endParaRPr lang="zh-CN" altLang="en-US" sz="4660"/>
            </a:p>
          </p:txBody>
        </p:sp>
        <p:sp>
          <p:nvSpPr>
            <p:cNvPr id="53" name="任意多边形: 形状 43"/>
            <p:cNvSpPr/>
            <p:nvPr/>
          </p:nvSpPr>
          <p:spPr>
            <a:xfrm>
              <a:off x="6018180" y="508120"/>
              <a:ext cx="95080" cy="391720"/>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grpFill/>
            <a:ln w="9525" cap="flat">
              <a:noFill/>
              <a:prstDash val="solid"/>
              <a:miter/>
            </a:ln>
          </p:spPr>
          <p:txBody>
            <a:bodyPr rtlCol="0" anchor="ctr"/>
            <a:lstStyle/>
            <a:p>
              <a:endParaRPr lang="zh-CN" altLang="en-US" sz="4660"/>
            </a:p>
          </p:txBody>
        </p:sp>
        <p:sp>
          <p:nvSpPr>
            <p:cNvPr id="54" name="任意多边形: 形状 44"/>
            <p:cNvSpPr/>
            <p:nvPr/>
          </p:nvSpPr>
          <p:spPr>
            <a:xfrm>
              <a:off x="6157606" y="255427"/>
              <a:ext cx="358445" cy="431253"/>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grpFill/>
            <a:ln w="9525" cap="flat">
              <a:noFill/>
              <a:prstDash val="solid"/>
              <a:miter/>
            </a:ln>
          </p:spPr>
          <p:txBody>
            <a:bodyPr rtlCol="0" anchor="ctr"/>
            <a:lstStyle/>
            <a:p>
              <a:endParaRPr lang="zh-CN" altLang="en-US" sz="4660"/>
            </a:p>
          </p:txBody>
        </p:sp>
        <p:sp>
          <p:nvSpPr>
            <p:cNvPr id="55" name="任意多边形: 形状 45"/>
            <p:cNvSpPr/>
            <p:nvPr/>
          </p:nvSpPr>
          <p:spPr>
            <a:xfrm>
              <a:off x="6482134" y="441273"/>
              <a:ext cx="217915" cy="172287"/>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grpFill/>
            <a:ln w="9525" cap="flat">
              <a:noFill/>
              <a:prstDash val="solid"/>
              <a:miter/>
            </a:ln>
          </p:spPr>
          <p:txBody>
            <a:bodyPr rtlCol="0" anchor="ctr"/>
            <a:lstStyle/>
            <a:p>
              <a:endParaRPr lang="zh-CN" altLang="en-US" sz="4660"/>
            </a:p>
          </p:txBody>
        </p:sp>
        <p:sp>
          <p:nvSpPr>
            <p:cNvPr id="56" name="任意多边形: 形状 46"/>
            <p:cNvSpPr/>
            <p:nvPr/>
          </p:nvSpPr>
          <p:spPr>
            <a:xfrm>
              <a:off x="6263925" y="614833"/>
              <a:ext cx="265671" cy="264466"/>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grpFill/>
            <a:ln w="9525" cap="flat">
              <a:noFill/>
              <a:prstDash val="solid"/>
              <a:miter/>
            </a:ln>
          </p:spPr>
          <p:txBody>
            <a:bodyPr rtlCol="0" anchor="ctr"/>
            <a:lstStyle/>
            <a:p>
              <a:endParaRPr lang="zh-CN" altLang="en-US" sz="4660"/>
            </a:p>
          </p:txBody>
        </p:sp>
        <p:sp>
          <p:nvSpPr>
            <p:cNvPr id="57" name="任意多边形: 形状 47"/>
            <p:cNvSpPr/>
            <p:nvPr/>
          </p:nvSpPr>
          <p:spPr>
            <a:xfrm>
              <a:off x="6863448" y="312929"/>
              <a:ext cx="338594" cy="529345"/>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grpFill/>
            <a:ln w="9525" cap="flat">
              <a:noFill/>
              <a:prstDash val="solid"/>
              <a:miter/>
            </a:ln>
          </p:spPr>
          <p:txBody>
            <a:bodyPr rtlCol="0" anchor="ctr"/>
            <a:lstStyle/>
            <a:p>
              <a:endParaRPr lang="zh-CN" altLang="en-US" sz="4660"/>
            </a:p>
          </p:txBody>
        </p:sp>
        <p:sp>
          <p:nvSpPr>
            <p:cNvPr id="58" name="任意多边形: 形状 48"/>
            <p:cNvSpPr/>
            <p:nvPr/>
          </p:nvSpPr>
          <p:spPr>
            <a:xfrm>
              <a:off x="7124981" y="677028"/>
              <a:ext cx="114628" cy="134672"/>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grpFill/>
            <a:ln w="9525" cap="flat">
              <a:noFill/>
              <a:prstDash val="solid"/>
              <a:miter/>
            </a:ln>
          </p:spPr>
          <p:txBody>
            <a:bodyPr rtlCol="0" anchor="ctr"/>
            <a:lstStyle/>
            <a:p>
              <a:endParaRPr lang="zh-CN" altLang="en-US" sz="4660"/>
            </a:p>
          </p:txBody>
        </p:sp>
        <p:sp>
          <p:nvSpPr>
            <p:cNvPr id="59" name="任意多边形: 形状 49"/>
            <p:cNvSpPr/>
            <p:nvPr/>
          </p:nvSpPr>
          <p:spPr>
            <a:xfrm>
              <a:off x="7494696" y="254506"/>
              <a:ext cx="445162" cy="364972"/>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grpFill/>
            <a:ln w="9525" cap="flat">
              <a:noFill/>
              <a:prstDash val="solid"/>
              <a:miter/>
            </a:ln>
          </p:spPr>
          <p:txBody>
            <a:bodyPr rtlCol="0" anchor="ctr"/>
            <a:lstStyle/>
            <a:p>
              <a:endParaRPr lang="zh-CN" altLang="en-US" sz="4660"/>
            </a:p>
          </p:txBody>
        </p:sp>
        <p:sp>
          <p:nvSpPr>
            <p:cNvPr id="60" name="任意多边形: 形状 50"/>
            <p:cNvSpPr/>
            <p:nvPr/>
          </p:nvSpPr>
          <p:spPr>
            <a:xfrm>
              <a:off x="7582206" y="561818"/>
              <a:ext cx="280348" cy="345451"/>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grpFill/>
            <a:ln w="9525" cap="flat">
              <a:noFill/>
              <a:prstDash val="solid"/>
              <a:miter/>
            </a:ln>
          </p:spPr>
          <p:txBody>
            <a:bodyPr rtlCol="0" anchor="ctr"/>
            <a:lstStyle/>
            <a:p>
              <a:endParaRPr lang="zh-CN" altLang="en-US" sz="4660"/>
            </a:p>
          </p:txBody>
        </p:sp>
        <p:sp>
          <p:nvSpPr>
            <p:cNvPr id="61" name="任意多边形: 形状 51"/>
            <p:cNvSpPr/>
            <p:nvPr/>
          </p:nvSpPr>
          <p:spPr>
            <a:xfrm>
              <a:off x="5419725" y="955242"/>
              <a:ext cx="2607278" cy="195833"/>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grpFill/>
            <a:ln w="9525" cap="flat">
              <a:noFill/>
              <a:prstDash val="solid"/>
              <a:miter/>
            </a:ln>
          </p:spPr>
          <p:txBody>
            <a:bodyPr rtlCol="0" anchor="ctr"/>
            <a:lstStyle/>
            <a:p>
              <a:endParaRPr lang="zh-CN" altLang="en-US" sz="4660"/>
            </a:p>
          </p:txBody>
        </p:sp>
        <p:grpSp>
          <p:nvGrpSpPr>
            <p:cNvPr id="62" name="图形 36"/>
            <p:cNvGrpSpPr/>
            <p:nvPr/>
          </p:nvGrpSpPr>
          <p:grpSpPr>
            <a:xfrm>
              <a:off x="4199621" y="273695"/>
              <a:ext cx="882015" cy="922022"/>
              <a:chOff x="4199621" y="273695"/>
              <a:chExt cx="882015" cy="922022"/>
            </a:xfrm>
            <a:grpFill/>
          </p:grpSpPr>
          <p:sp>
            <p:nvSpPr>
              <p:cNvPr id="63" name="任意多边形: 形状 53"/>
              <p:cNvSpPr/>
              <p:nvPr/>
            </p:nvSpPr>
            <p:spPr>
              <a:xfrm>
                <a:off x="4295071" y="470923"/>
                <a:ext cx="71130" cy="78407"/>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64" name="任意多边形: 形状 54"/>
              <p:cNvSpPr/>
              <p:nvPr/>
            </p:nvSpPr>
            <p:spPr>
              <a:xfrm>
                <a:off x="4317619" y="495683"/>
                <a:ext cx="10941" cy="12009"/>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65" name="任意多边形: 形状 55"/>
              <p:cNvSpPr/>
              <p:nvPr/>
            </p:nvSpPr>
            <p:spPr>
              <a:xfrm>
                <a:off x="4325334" y="506015"/>
                <a:ext cx="21887" cy="20431"/>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66" name="任意多边形: 形状 56"/>
              <p:cNvSpPr/>
              <p:nvPr/>
            </p:nvSpPr>
            <p:spPr>
              <a:xfrm>
                <a:off x="4492161" y="354301"/>
                <a:ext cx="11310" cy="1092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67" name="任意多边形: 形状 57"/>
              <p:cNvSpPr/>
              <p:nvPr/>
            </p:nvSpPr>
            <p:spPr>
              <a:xfrm>
                <a:off x="4493036" y="367442"/>
                <a:ext cx="7977" cy="13708"/>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68" name="任意多边形: 形状 58"/>
              <p:cNvSpPr/>
              <p:nvPr/>
            </p:nvSpPr>
            <p:spPr>
              <a:xfrm>
                <a:off x="4493416" y="384232"/>
                <a:ext cx="14287" cy="49998"/>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69" name="任意多边形: 形状 59"/>
              <p:cNvSpPr/>
              <p:nvPr/>
            </p:nvSpPr>
            <p:spPr>
              <a:xfrm>
                <a:off x="4508573" y="337916"/>
                <a:ext cx="42402" cy="64685"/>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70" name="任意多边形: 形状 60"/>
              <p:cNvSpPr/>
              <p:nvPr/>
            </p:nvSpPr>
            <p:spPr>
              <a:xfrm>
                <a:off x="4544189" y="354309"/>
                <a:ext cx="31910" cy="1764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71" name="任意多边形: 形状 61"/>
              <p:cNvSpPr/>
              <p:nvPr/>
            </p:nvSpPr>
            <p:spPr>
              <a:xfrm>
                <a:off x="4525379" y="379400"/>
                <a:ext cx="35571" cy="36301"/>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72" name="任意多边形: 形状 62"/>
              <p:cNvSpPr/>
              <p:nvPr/>
            </p:nvSpPr>
            <p:spPr>
              <a:xfrm>
                <a:off x="4728231" y="365879"/>
                <a:ext cx="50339" cy="5662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73" name="任意多边形: 形状 63"/>
              <p:cNvSpPr/>
              <p:nvPr/>
            </p:nvSpPr>
            <p:spPr>
              <a:xfrm>
                <a:off x="4760376" y="412059"/>
                <a:ext cx="13926" cy="20576"/>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74" name="任意多边形: 形状 64"/>
              <p:cNvSpPr/>
              <p:nvPr/>
            </p:nvSpPr>
            <p:spPr>
              <a:xfrm>
                <a:off x="4903535" y="480396"/>
                <a:ext cx="68420" cy="54288"/>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75" name="任意多边形: 形状 65"/>
              <p:cNvSpPr/>
              <p:nvPr/>
            </p:nvSpPr>
            <p:spPr>
              <a:xfrm>
                <a:off x="4892327" y="515082"/>
                <a:ext cx="44601" cy="33750"/>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76" name="任意多边形: 形状 66"/>
              <p:cNvSpPr/>
              <p:nvPr/>
            </p:nvSpPr>
            <p:spPr>
              <a:xfrm>
                <a:off x="4199621" y="273695"/>
                <a:ext cx="882015" cy="922022"/>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77" name="任意多边形: 形状 67"/>
              <p:cNvSpPr/>
              <p:nvPr/>
            </p:nvSpPr>
            <p:spPr>
              <a:xfrm>
                <a:off x="4206049" y="738643"/>
                <a:ext cx="837914" cy="43786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78" name="任意多边形: 形状 68"/>
              <p:cNvSpPr/>
              <p:nvPr/>
            </p:nvSpPr>
            <p:spPr>
              <a:xfrm>
                <a:off x="4521422" y="493089"/>
                <a:ext cx="29622" cy="48386"/>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80" name="任意多边形: 形状 69"/>
              <p:cNvSpPr/>
              <p:nvPr/>
            </p:nvSpPr>
            <p:spPr>
              <a:xfrm>
                <a:off x="4575279" y="483304"/>
                <a:ext cx="34394" cy="50079"/>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124" name="任意多边形: 形状 70"/>
              <p:cNvSpPr/>
              <p:nvPr/>
            </p:nvSpPr>
            <p:spPr>
              <a:xfrm>
                <a:off x="4642910" y="483502"/>
                <a:ext cx="33445" cy="49844"/>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125" name="任意多边形: 形状 71"/>
              <p:cNvSpPr/>
              <p:nvPr/>
            </p:nvSpPr>
            <p:spPr>
              <a:xfrm>
                <a:off x="4701635" y="491565"/>
                <a:ext cx="39909" cy="4991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grpSp>
      <p:grpSp>
        <p:nvGrpSpPr>
          <p:cNvPr id="46" name="组合 45"/>
          <p:cNvGrpSpPr/>
          <p:nvPr userDrawn="1"/>
        </p:nvGrpSpPr>
        <p:grpSpPr>
          <a:xfrm>
            <a:off x="0" y="6276311"/>
            <a:ext cx="12192000" cy="581689"/>
            <a:chOff x="0" y="6276311"/>
            <a:chExt cx="12192000" cy="581689"/>
          </a:xfrm>
          <a:effectLst/>
        </p:grpSpPr>
        <p:sp>
          <p:nvSpPr>
            <p:cNvPr id="81" name="矩形 80"/>
            <p:cNvSpPr/>
            <p:nvPr userDrawn="1"/>
          </p:nvSpPr>
          <p:spPr>
            <a:xfrm>
              <a:off x="0" y="6276311"/>
              <a:ext cx="12192000" cy="581689"/>
            </a:xfrm>
            <a:prstGeom prst="rect">
              <a:avLst/>
            </a:prstGeom>
            <a:solidFill>
              <a:srgbClr val="D0C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userDrawn="1"/>
          </p:nvSpPr>
          <p:spPr>
            <a:xfrm>
              <a:off x="0" y="6356350"/>
              <a:ext cx="12192000" cy="501650"/>
            </a:xfrm>
            <a:prstGeom prst="rect">
              <a:avLst/>
            </a:prstGeom>
            <a:solidFill>
              <a:srgbClr val="22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日期占位符 2"/>
          <p:cNvSpPr>
            <a:spLocks noGrp="1"/>
          </p:cNvSpPr>
          <p:nvPr>
            <p:ph type="dt" sz="half" idx="22"/>
          </p:nvPr>
        </p:nvSpPr>
        <p:spPr>
          <a:xfrm>
            <a:off x="328612" y="6356350"/>
            <a:ext cx="2743200" cy="365125"/>
          </a:xfrm>
        </p:spPr>
        <p:txBody>
          <a:bodyPr/>
          <a:lstStyle>
            <a:lvl1pPr>
              <a:defRPr>
                <a:solidFill>
                  <a:schemeClr val="bg1"/>
                </a:solidFill>
              </a:defRPr>
            </a:lvl1pPr>
          </a:lstStyle>
          <a:p>
            <a:fld id="{30EE0BF1-74EC-4C2A-9899-C4CB62C4735E}" type="datetime1">
              <a:rPr lang="zh-CN" altLang="en-US" smtClean="0"/>
              <a:t>2024-04-24</a:t>
            </a:fld>
            <a:endParaRPr lang="zh-CN" altLang="en-US"/>
          </a:p>
        </p:txBody>
      </p:sp>
      <p:sp>
        <p:nvSpPr>
          <p:cNvPr id="84" name="页脚占位符 3"/>
          <p:cNvSpPr>
            <a:spLocks noGrp="1"/>
          </p:cNvSpPr>
          <p:nvPr>
            <p:ph type="ftr" sz="quarter" idx="23"/>
          </p:nvPr>
        </p:nvSpPr>
        <p:spPr>
          <a:xfrm>
            <a:off x="4038600" y="6356350"/>
            <a:ext cx="4114800" cy="365125"/>
          </a:xfrm>
        </p:spPr>
        <p:txBody>
          <a:bodyPr/>
          <a:lstStyle>
            <a:lvl1pPr>
              <a:defRPr>
                <a:solidFill>
                  <a:schemeClr val="bg1"/>
                </a:solidFill>
              </a:defRPr>
            </a:lvl1pPr>
          </a:lstStyle>
          <a:p>
            <a:endParaRPr lang="zh-CN" altLang="en-US"/>
          </a:p>
        </p:txBody>
      </p:sp>
      <p:sp>
        <p:nvSpPr>
          <p:cNvPr id="85" name="灯片编号占位符 4"/>
          <p:cNvSpPr>
            <a:spLocks noGrp="1"/>
          </p:cNvSpPr>
          <p:nvPr>
            <p:ph type="sldNum" sz="quarter" idx="24"/>
          </p:nvPr>
        </p:nvSpPr>
        <p:spPr>
          <a:xfrm>
            <a:off x="9120187" y="6356350"/>
            <a:ext cx="2743200" cy="365125"/>
          </a:xfrm>
        </p:spPr>
        <p:txBody>
          <a:bodyPr/>
          <a:lstStyle>
            <a:lvl1pPr>
              <a:defRPr>
                <a:solidFill>
                  <a:schemeClr val="bg1"/>
                </a:solidFill>
              </a:defRPr>
            </a:lvl1pPr>
          </a:lstStyle>
          <a:p>
            <a:fld id="{8A10E22A-D232-4303-8D6A-8CC2E1BCA2A3}" type="slidenum">
              <a:rPr lang="zh-CN" altLang="en-US" smtClean="0"/>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375" y="1035634"/>
            <a:ext cx="11525250" cy="514132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1" name="Right Triangle 1"/>
          <p:cNvSpPr/>
          <p:nvPr userDrawn="1"/>
        </p:nvSpPr>
        <p:spPr>
          <a:xfrm flipH="1" flipV="1">
            <a:off x="4421051" y="-1"/>
            <a:ext cx="7770947" cy="767444"/>
          </a:xfrm>
          <a:custGeom>
            <a:avLst/>
            <a:gdLst>
              <a:gd name="connsiteX0" fmla="*/ 0 w 11176000"/>
              <a:gd name="connsiteY0" fmla="*/ 673100 h 673100"/>
              <a:gd name="connsiteX1" fmla="*/ 0 w 11176000"/>
              <a:gd name="connsiteY1" fmla="*/ 0 h 673100"/>
              <a:gd name="connsiteX2" fmla="*/ 11176000 w 11176000"/>
              <a:gd name="connsiteY2" fmla="*/ 673100 h 673100"/>
              <a:gd name="connsiteX3" fmla="*/ 0 w 11176000"/>
              <a:gd name="connsiteY3" fmla="*/ 673100 h 673100"/>
              <a:gd name="connsiteX0-1" fmla="*/ 0 w 11176000"/>
              <a:gd name="connsiteY0-2" fmla="*/ 689203 h 689203"/>
              <a:gd name="connsiteX1-3" fmla="*/ 0 w 11176000"/>
              <a:gd name="connsiteY1-4" fmla="*/ 16103 h 689203"/>
              <a:gd name="connsiteX2-5" fmla="*/ 11176000 w 11176000"/>
              <a:gd name="connsiteY2-6" fmla="*/ 689203 h 689203"/>
              <a:gd name="connsiteX3-7" fmla="*/ 0 w 11176000"/>
              <a:gd name="connsiteY3-8" fmla="*/ 689203 h 689203"/>
              <a:gd name="connsiteX0-9" fmla="*/ 0 w 11176000"/>
              <a:gd name="connsiteY0-10" fmla="*/ 685861 h 685861"/>
              <a:gd name="connsiteX1-11" fmla="*/ 0 w 11176000"/>
              <a:gd name="connsiteY1-12" fmla="*/ 12761 h 685861"/>
              <a:gd name="connsiteX2-13" fmla="*/ 11176000 w 11176000"/>
              <a:gd name="connsiteY2-14" fmla="*/ 685861 h 685861"/>
              <a:gd name="connsiteX3-15" fmla="*/ 0 w 11176000"/>
              <a:gd name="connsiteY3-16" fmla="*/ 685861 h 685861"/>
              <a:gd name="connsiteX0-17" fmla="*/ 0 w 11176000"/>
              <a:gd name="connsiteY0-18" fmla="*/ 548751 h 548751"/>
              <a:gd name="connsiteX1-19" fmla="*/ 12700 w 11176000"/>
              <a:gd name="connsiteY1-20" fmla="*/ 15351 h 548751"/>
              <a:gd name="connsiteX2-21" fmla="*/ 11176000 w 11176000"/>
              <a:gd name="connsiteY2-22" fmla="*/ 548751 h 548751"/>
              <a:gd name="connsiteX3-23" fmla="*/ 0 w 11176000"/>
              <a:gd name="connsiteY3-24" fmla="*/ 548751 h 548751"/>
              <a:gd name="connsiteX0-25" fmla="*/ 6350 w 11182350"/>
              <a:gd name="connsiteY0-26" fmla="*/ 548751 h 548751"/>
              <a:gd name="connsiteX1-27" fmla="*/ 0 w 11182350"/>
              <a:gd name="connsiteY1-28" fmla="*/ 15351 h 548751"/>
              <a:gd name="connsiteX2-29" fmla="*/ 11182350 w 11182350"/>
              <a:gd name="connsiteY2-30" fmla="*/ 548751 h 548751"/>
              <a:gd name="connsiteX3-31" fmla="*/ 6350 w 11182350"/>
              <a:gd name="connsiteY3-32" fmla="*/ 548751 h 548751"/>
            </a:gdLst>
            <a:ahLst/>
            <a:cxnLst>
              <a:cxn ang="0">
                <a:pos x="connsiteX0-1" y="connsiteY0-2"/>
              </a:cxn>
              <a:cxn ang="0">
                <a:pos x="connsiteX1-3" y="connsiteY1-4"/>
              </a:cxn>
              <a:cxn ang="0">
                <a:pos x="connsiteX2-5" y="connsiteY2-6"/>
              </a:cxn>
              <a:cxn ang="0">
                <a:pos x="connsiteX3-7" y="connsiteY3-8"/>
              </a:cxn>
            </a:cxnLst>
            <a:rect l="l" t="t" r="r" b="b"/>
            <a:pathLst>
              <a:path w="11182350" h="548751">
                <a:moveTo>
                  <a:pt x="6350" y="548751"/>
                </a:moveTo>
                <a:cubicBezTo>
                  <a:pt x="4233" y="370951"/>
                  <a:pt x="2117" y="193151"/>
                  <a:pt x="0" y="15351"/>
                </a:cubicBezTo>
                <a:cubicBezTo>
                  <a:pt x="4969933" y="-103182"/>
                  <a:pt x="6936317" y="502184"/>
                  <a:pt x="11182350" y="548751"/>
                </a:cubicBezTo>
                <a:lnTo>
                  <a:pt x="6350" y="548751"/>
                </a:lnTo>
                <a:close/>
              </a:path>
            </a:pathLst>
          </a:custGeom>
          <a:solidFill>
            <a:srgbClr val="224B7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mn-ea"/>
              <a:cs typeface="+mn-cs"/>
            </a:endParaRPr>
          </a:p>
        </p:txBody>
      </p:sp>
      <p:sp>
        <p:nvSpPr>
          <p:cNvPr id="2" name="Title 1"/>
          <p:cNvSpPr>
            <a:spLocks noGrp="1"/>
          </p:cNvSpPr>
          <p:nvPr>
            <p:ph type="title"/>
          </p:nvPr>
        </p:nvSpPr>
        <p:spPr>
          <a:xfrm>
            <a:off x="335091" y="227385"/>
            <a:ext cx="11525250" cy="618916"/>
          </a:xfrm>
        </p:spPr>
        <p:txBody>
          <a:bodyPr>
            <a:noAutofit/>
          </a:bodyPr>
          <a:lstStyle>
            <a:lvl1pPr>
              <a:defRPr sz="3600"/>
            </a:lvl1pPr>
          </a:lstStyle>
          <a:p>
            <a:r>
              <a:rPr lang="zh-CN" altLang="en-US" dirty="0"/>
              <a:t>单击此处编辑母版标题样式</a:t>
            </a:r>
            <a:endParaRPr lang="en-US" dirty="0"/>
          </a:p>
        </p:txBody>
      </p:sp>
      <p:sp>
        <p:nvSpPr>
          <p:cNvPr id="38" name="Date Placeholder 3"/>
          <p:cNvSpPr>
            <a:spLocks noGrp="1"/>
          </p:cNvSpPr>
          <p:nvPr>
            <p:ph type="dt" sz="half" idx="2"/>
          </p:nvPr>
        </p:nvSpPr>
        <p:spPr>
          <a:xfrm>
            <a:off x="328612"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E0BF1-74EC-4C2A-9899-C4CB62C4735E}" type="datetime1">
              <a:rPr lang="zh-CN" altLang="en-US" smtClean="0"/>
              <a:t>2024-04-24</a:t>
            </a:fld>
            <a:endParaRPr lang="zh-CN" altLang="en-US"/>
          </a:p>
        </p:txBody>
      </p:sp>
      <p:sp>
        <p:nvSpPr>
          <p:cNvPr id="3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0" name="Slide Number Placeholder 5"/>
          <p:cNvSpPr>
            <a:spLocks noGrp="1"/>
          </p:cNvSpPr>
          <p:nvPr>
            <p:ph type="sldNum" sz="quarter" idx="4"/>
          </p:nvPr>
        </p:nvSpPr>
        <p:spPr>
          <a:xfrm>
            <a:off x="912018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E22A-D232-4303-8D6A-8CC2E1BCA2A3}" type="slidenum">
              <a:rPr lang="zh-CN" altLang="en-US" smtClean="0"/>
              <a:t>‹#›</a:t>
            </a:fld>
            <a:endParaRPr lang="zh-CN" altLang="en-US"/>
          </a:p>
        </p:txBody>
      </p:sp>
      <p:grpSp>
        <p:nvGrpSpPr>
          <p:cNvPr id="42" name="图形 36"/>
          <p:cNvGrpSpPr/>
          <p:nvPr userDrawn="1"/>
        </p:nvGrpSpPr>
        <p:grpSpPr>
          <a:xfrm>
            <a:off x="9821539" y="106135"/>
            <a:ext cx="2224865" cy="541021"/>
            <a:chOff x="4162425" y="254488"/>
            <a:chExt cx="3867150" cy="962025"/>
          </a:xfrm>
          <a:solidFill>
            <a:schemeClr val="bg1"/>
          </a:solidFill>
        </p:grpSpPr>
        <p:sp>
          <p:nvSpPr>
            <p:cNvPr id="43" name="任意多边形: 形状 38"/>
            <p:cNvSpPr/>
            <p:nvPr/>
          </p:nvSpPr>
          <p:spPr>
            <a:xfrm>
              <a:off x="5411914" y="331317"/>
              <a:ext cx="399009" cy="525626"/>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grpFill/>
            <a:ln w="9525" cap="flat">
              <a:noFill/>
              <a:prstDash val="solid"/>
              <a:miter/>
            </a:ln>
          </p:spPr>
          <p:txBody>
            <a:bodyPr rtlCol="0" anchor="ctr"/>
            <a:lstStyle/>
            <a:p>
              <a:endParaRPr lang="zh-CN" altLang="en-US" sz="4660"/>
            </a:p>
          </p:txBody>
        </p:sp>
        <p:sp>
          <p:nvSpPr>
            <p:cNvPr id="44" name="任意多边形: 形状 39"/>
            <p:cNvSpPr/>
            <p:nvPr/>
          </p:nvSpPr>
          <p:spPr>
            <a:xfrm>
              <a:off x="5546676" y="479444"/>
              <a:ext cx="95898" cy="46063"/>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grpFill/>
            <a:ln w="9525" cap="flat">
              <a:noFill/>
              <a:prstDash val="solid"/>
              <a:miter/>
            </a:ln>
          </p:spPr>
          <p:txBody>
            <a:bodyPr rtlCol="0" anchor="ctr"/>
            <a:lstStyle/>
            <a:p>
              <a:endParaRPr lang="zh-CN" altLang="en-US" sz="4660"/>
            </a:p>
          </p:txBody>
        </p:sp>
        <p:sp>
          <p:nvSpPr>
            <p:cNvPr id="45" name="任意多边形: 形状 40"/>
            <p:cNvSpPr/>
            <p:nvPr/>
          </p:nvSpPr>
          <p:spPr>
            <a:xfrm>
              <a:off x="5502491" y="589637"/>
              <a:ext cx="178322" cy="129614"/>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grpFill/>
            <a:ln w="9525" cap="flat">
              <a:noFill/>
              <a:prstDash val="solid"/>
              <a:miter/>
            </a:ln>
          </p:spPr>
          <p:txBody>
            <a:bodyPr rtlCol="0" anchor="ctr"/>
            <a:lstStyle/>
            <a:p>
              <a:endParaRPr lang="zh-CN" altLang="en-US" sz="4660"/>
            </a:p>
          </p:txBody>
        </p:sp>
        <p:sp>
          <p:nvSpPr>
            <p:cNvPr id="46" name="任意多边形: 形状 41"/>
            <p:cNvSpPr/>
            <p:nvPr/>
          </p:nvSpPr>
          <p:spPr>
            <a:xfrm>
              <a:off x="6141200" y="297229"/>
              <a:ext cx="68487" cy="91639"/>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grpFill/>
            <a:ln w="9525" cap="flat">
              <a:noFill/>
              <a:prstDash val="solid"/>
              <a:miter/>
            </a:ln>
          </p:spPr>
          <p:txBody>
            <a:bodyPr rtlCol="0" anchor="ctr"/>
            <a:lstStyle/>
            <a:p>
              <a:endParaRPr lang="zh-CN" altLang="en-US" sz="4660"/>
            </a:p>
          </p:txBody>
        </p:sp>
        <p:sp>
          <p:nvSpPr>
            <p:cNvPr id="47" name="任意多边形: 形状 42"/>
            <p:cNvSpPr/>
            <p:nvPr/>
          </p:nvSpPr>
          <p:spPr>
            <a:xfrm>
              <a:off x="6106444" y="388252"/>
              <a:ext cx="63992" cy="101698"/>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grpFill/>
            <a:ln w="9525" cap="flat">
              <a:noFill/>
              <a:prstDash val="solid"/>
              <a:miter/>
            </a:ln>
          </p:spPr>
          <p:txBody>
            <a:bodyPr rtlCol="0" anchor="ctr"/>
            <a:lstStyle/>
            <a:p>
              <a:endParaRPr lang="zh-CN" altLang="en-US" sz="4660"/>
            </a:p>
          </p:txBody>
        </p:sp>
        <p:sp>
          <p:nvSpPr>
            <p:cNvPr id="48" name="任意多边形: 形状 43"/>
            <p:cNvSpPr/>
            <p:nvPr/>
          </p:nvSpPr>
          <p:spPr>
            <a:xfrm>
              <a:off x="6018180" y="508120"/>
              <a:ext cx="95080" cy="391720"/>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grpFill/>
            <a:ln w="9525" cap="flat">
              <a:noFill/>
              <a:prstDash val="solid"/>
              <a:miter/>
            </a:ln>
          </p:spPr>
          <p:txBody>
            <a:bodyPr rtlCol="0" anchor="ctr"/>
            <a:lstStyle/>
            <a:p>
              <a:endParaRPr lang="zh-CN" altLang="en-US" sz="4660"/>
            </a:p>
          </p:txBody>
        </p:sp>
        <p:sp>
          <p:nvSpPr>
            <p:cNvPr id="49" name="任意多边形: 形状 44"/>
            <p:cNvSpPr/>
            <p:nvPr/>
          </p:nvSpPr>
          <p:spPr>
            <a:xfrm>
              <a:off x="6157606" y="255427"/>
              <a:ext cx="358445" cy="431253"/>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grpFill/>
            <a:ln w="9525" cap="flat">
              <a:noFill/>
              <a:prstDash val="solid"/>
              <a:miter/>
            </a:ln>
          </p:spPr>
          <p:txBody>
            <a:bodyPr rtlCol="0" anchor="ctr"/>
            <a:lstStyle/>
            <a:p>
              <a:endParaRPr lang="zh-CN" altLang="en-US" sz="4660"/>
            </a:p>
          </p:txBody>
        </p:sp>
        <p:sp>
          <p:nvSpPr>
            <p:cNvPr id="50" name="任意多边形: 形状 45"/>
            <p:cNvSpPr/>
            <p:nvPr/>
          </p:nvSpPr>
          <p:spPr>
            <a:xfrm>
              <a:off x="6482134" y="441273"/>
              <a:ext cx="217915" cy="172287"/>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grpFill/>
            <a:ln w="9525" cap="flat">
              <a:noFill/>
              <a:prstDash val="solid"/>
              <a:miter/>
            </a:ln>
          </p:spPr>
          <p:txBody>
            <a:bodyPr rtlCol="0" anchor="ctr"/>
            <a:lstStyle/>
            <a:p>
              <a:endParaRPr lang="zh-CN" altLang="en-US" sz="4660"/>
            </a:p>
          </p:txBody>
        </p:sp>
        <p:sp>
          <p:nvSpPr>
            <p:cNvPr id="51" name="任意多边形: 形状 46"/>
            <p:cNvSpPr/>
            <p:nvPr/>
          </p:nvSpPr>
          <p:spPr>
            <a:xfrm>
              <a:off x="6263925" y="614833"/>
              <a:ext cx="265671" cy="264466"/>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grpFill/>
            <a:ln w="9525" cap="flat">
              <a:noFill/>
              <a:prstDash val="solid"/>
              <a:miter/>
            </a:ln>
          </p:spPr>
          <p:txBody>
            <a:bodyPr rtlCol="0" anchor="ctr"/>
            <a:lstStyle/>
            <a:p>
              <a:endParaRPr lang="zh-CN" altLang="en-US" sz="4660"/>
            </a:p>
          </p:txBody>
        </p:sp>
        <p:sp>
          <p:nvSpPr>
            <p:cNvPr id="52" name="任意多边形: 形状 47"/>
            <p:cNvSpPr/>
            <p:nvPr/>
          </p:nvSpPr>
          <p:spPr>
            <a:xfrm>
              <a:off x="6863448" y="312929"/>
              <a:ext cx="338594" cy="529345"/>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grpFill/>
            <a:ln w="9525" cap="flat">
              <a:noFill/>
              <a:prstDash val="solid"/>
              <a:miter/>
            </a:ln>
          </p:spPr>
          <p:txBody>
            <a:bodyPr rtlCol="0" anchor="ctr"/>
            <a:lstStyle/>
            <a:p>
              <a:endParaRPr lang="zh-CN" altLang="en-US" sz="4660"/>
            </a:p>
          </p:txBody>
        </p:sp>
        <p:sp>
          <p:nvSpPr>
            <p:cNvPr id="53" name="任意多边形: 形状 48"/>
            <p:cNvSpPr/>
            <p:nvPr/>
          </p:nvSpPr>
          <p:spPr>
            <a:xfrm>
              <a:off x="7124981" y="677028"/>
              <a:ext cx="114628" cy="134672"/>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grpFill/>
            <a:ln w="9525" cap="flat">
              <a:noFill/>
              <a:prstDash val="solid"/>
              <a:miter/>
            </a:ln>
          </p:spPr>
          <p:txBody>
            <a:bodyPr rtlCol="0" anchor="ctr"/>
            <a:lstStyle/>
            <a:p>
              <a:endParaRPr lang="zh-CN" altLang="en-US" sz="4660"/>
            </a:p>
          </p:txBody>
        </p:sp>
        <p:sp>
          <p:nvSpPr>
            <p:cNvPr id="54" name="任意多边形: 形状 49"/>
            <p:cNvSpPr/>
            <p:nvPr/>
          </p:nvSpPr>
          <p:spPr>
            <a:xfrm>
              <a:off x="7494696" y="254506"/>
              <a:ext cx="445162" cy="364972"/>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grpFill/>
            <a:ln w="9525" cap="flat">
              <a:noFill/>
              <a:prstDash val="solid"/>
              <a:miter/>
            </a:ln>
          </p:spPr>
          <p:txBody>
            <a:bodyPr rtlCol="0" anchor="ctr"/>
            <a:lstStyle/>
            <a:p>
              <a:endParaRPr lang="zh-CN" altLang="en-US" sz="4660"/>
            </a:p>
          </p:txBody>
        </p:sp>
        <p:sp>
          <p:nvSpPr>
            <p:cNvPr id="55" name="任意多边形: 形状 50"/>
            <p:cNvSpPr/>
            <p:nvPr/>
          </p:nvSpPr>
          <p:spPr>
            <a:xfrm>
              <a:off x="7582206" y="561818"/>
              <a:ext cx="280348" cy="345451"/>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grpFill/>
            <a:ln w="9525" cap="flat">
              <a:noFill/>
              <a:prstDash val="solid"/>
              <a:miter/>
            </a:ln>
          </p:spPr>
          <p:txBody>
            <a:bodyPr rtlCol="0" anchor="ctr"/>
            <a:lstStyle/>
            <a:p>
              <a:endParaRPr lang="zh-CN" altLang="en-US" sz="4660"/>
            </a:p>
          </p:txBody>
        </p:sp>
        <p:sp>
          <p:nvSpPr>
            <p:cNvPr id="56" name="任意多边形: 形状 51"/>
            <p:cNvSpPr/>
            <p:nvPr/>
          </p:nvSpPr>
          <p:spPr>
            <a:xfrm>
              <a:off x="5419725" y="955242"/>
              <a:ext cx="2607278" cy="195833"/>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grpFill/>
            <a:ln w="9525" cap="flat">
              <a:noFill/>
              <a:prstDash val="solid"/>
              <a:miter/>
            </a:ln>
          </p:spPr>
          <p:txBody>
            <a:bodyPr rtlCol="0" anchor="ctr"/>
            <a:lstStyle/>
            <a:p>
              <a:endParaRPr lang="zh-CN" altLang="en-US" sz="4660"/>
            </a:p>
          </p:txBody>
        </p:sp>
        <p:grpSp>
          <p:nvGrpSpPr>
            <p:cNvPr id="57" name="图形 36"/>
            <p:cNvGrpSpPr/>
            <p:nvPr/>
          </p:nvGrpSpPr>
          <p:grpSpPr>
            <a:xfrm>
              <a:off x="4162425" y="294492"/>
              <a:ext cx="922591" cy="922591"/>
              <a:chOff x="4162425" y="294492"/>
              <a:chExt cx="922591" cy="922591"/>
            </a:xfrm>
            <a:grpFill/>
          </p:grpSpPr>
          <p:sp>
            <p:nvSpPr>
              <p:cNvPr id="58" name="任意多边形: 形状 53"/>
              <p:cNvSpPr/>
              <p:nvPr/>
            </p:nvSpPr>
            <p:spPr>
              <a:xfrm>
                <a:off x="4295071" y="470923"/>
                <a:ext cx="71130" cy="78407"/>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59" name="任意多边形: 形状 54"/>
              <p:cNvSpPr/>
              <p:nvPr/>
            </p:nvSpPr>
            <p:spPr>
              <a:xfrm>
                <a:off x="4317619" y="495683"/>
                <a:ext cx="10941" cy="12009"/>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60" name="任意多边形: 形状 55"/>
              <p:cNvSpPr/>
              <p:nvPr/>
            </p:nvSpPr>
            <p:spPr>
              <a:xfrm>
                <a:off x="4325334" y="506015"/>
                <a:ext cx="21887" cy="20431"/>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61" name="任意多边形: 形状 56"/>
              <p:cNvSpPr/>
              <p:nvPr/>
            </p:nvSpPr>
            <p:spPr>
              <a:xfrm>
                <a:off x="4492161" y="354301"/>
                <a:ext cx="11310" cy="1092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62" name="任意多边形: 形状 57"/>
              <p:cNvSpPr/>
              <p:nvPr/>
            </p:nvSpPr>
            <p:spPr>
              <a:xfrm>
                <a:off x="4493036" y="367442"/>
                <a:ext cx="7977" cy="13708"/>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63" name="任意多边形: 形状 58"/>
              <p:cNvSpPr/>
              <p:nvPr/>
            </p:nvSpPr>
            <p:spPr>
              <a:xfrm>
                <a:off x="4493416" y="384232"/>
                <a:ext cx="14287" cy="49998"/>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64" name="任意多边形: 形状 59"/>
              <p:cNvSpPr/>
              <p:nvPr/>
            </p:nvSpPr>
            <p:spPr>
              <a:xfrm>
                <a:off x="4508573" y="337916"/>
                <a:ext cx="42402" cy="64685"/>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65" name="任意多边形: 形状 60"/>
              <p:cNvSpPr/>
              <p:nvPr/>
            </p:nvSpPr>
            <p:spPr>
              <a:xfrm>
                <a:off x="4544189" y="354309"/>
                <a:ext cx="31910" cy="1764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66" name="任意多边形: 形状 61"/>
              <p:cNvSpPr/>
              <p:nvPr/>
            </p:nvSpPr>
            <p:spPr>
              <a:xfrm>
                <a:off x="4525379" y="379400"/>
                <a:ext cx="35571" cy="36301"/>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67" name="任意多边形: 形状 62"/>
              <p:cNvSpPr/>
              <p:nvPr/>
            </p:nvSpPr>
            <p:spPr>
              <a:xfrm>
                <a:off x="4728231" y="365879"/>
                <a:ext cx="50339" cy="5662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68" name="任意多边形: 形状 63"/>
              <p:cNvSpPr/>
              <p:nvPr/>
            </p:nvSpPr>
            <p:spPr>
              <a:xfrm>
                <a:off x="4760376" y="412059"/>
                <a:ext cx="13926" cy="20576"/>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69" name="任意多边形: 形状 64"/>
              <p:cNvSpPr/>
              <p:nvPr/>
            </p:nvSpPr>
            <p:spPr>
              <a:xfrm>
                <a:off x="4903535" y="480396"/>
                <a:ext cx="68420" cy="54288"/>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70" name="任意多边形: 形状 65"/>
              <p:cNvSpPr/>
              <p:nvPr/>
            </p:nvSpPr>
            <p:spPr>
              <a:xfrm>
                <a:off x="4892327" y="515082"/>
                <a:ext cx="44601" cy="33750"/>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71" name="任意多边形: 形状 66"/>
              <p:cNvSpPr/>
              <p:nvPr/>
            </p:nvSpPr>
            <p:spPr>
              <a:xfrm>
                <a:off x="4162425" y="294492"/>
                <a:ext cx="922591" cy="922591"/>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72" name="任意多边形: 形状 67"/>
              <p:cNvSpPr/>
              <p:nvPr/>
            </p:nvSpPr>
            <p:spPr>
              <a:xfrm>
                <a:off x="4206049" y="738643"/>
                <a:ext cx="837914" cy="43786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73" name="任意多边形: 形状 68"/>
              <p:cNvSpPr/>
              <p:nvPr/>
            </p:nvSpPr>
            <p:spPr>
              <a:xfrm>
                <a:off x="4521422" y="493089"/>
                <a:ext cx="29622" cy="48386"/>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74" name="任意多边形: 形状 69"/>
              <p:cNvSpPr/>
              <p:nvPr/>
            </p:nvSpPr>
            <p:spPr>
              <a:xfrm>
                <a:off x="4575279" y="483304"/>
                <a:ext cx="34394" cy="50079"/>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75" name="任意多边形: 形状 70"/>
              <p:cNvSpPr/>
              <p:nvPr/>
            </p:nvSpPr>
            <p:spPr>
              <a:xfrm>
                <a:off x="4642910" y="483502"/>
                <a:ext cx="33445" cy="49844"/>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76" name="任意多边形: 形状 71"/>
              <p:cNvSpPr/>
              <p:nvPr/>
            </p:nvSpPr>
            <p:spPr>
              <a:xfrm>
                <a:off x="4701635" y="491565"/>
                <a:ext cx="39909" cy="4991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grpSp>
      <p:sp>
        <p:nvSpPr>
          <p:cNvPr id="78" name="矩形 77"/>
          <p:cNvSpPr/>
          <p:nvPr userDrawn="1"/>
        </p:nvSpPr>
        <p:spPr>
          <a:xfrm>
            <a:off x="328612" y="238768"/>
            <a:ext cx="68580" cy="60654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1" name="Right Triangle 1"/>
          <p:cNvSpPr/>
          <p:nvPr userDrawn="1"/>
        </p:nvSpPr>
        <p:spPr>
          <a:xfrm flipH="1" flipV="1">
            <a:off x="4421051" y="-1"/>
            <a:ext cx="7770947" cy="767444"/>
          </a:xfrm>
          <a:custGeom>
            <a:avLst/>
            <a:gdLst>
              <a:gd name="connsiteX0" fmla="*/ 0 w 11176000"/>
              <a:gd name="connsiteY0" fmla="*/ 673100 h 673100"/>
              <a:gd name="connsiteX1" fmla="*/ 0 w 11176000"/>
              <a:gd name="connsiteY1" fmla="*/ 0 h 673100"/>
              <a:gd name="connsiteX2" fmla="*/ 11176000 w 11176000"/>
              <a:gd name="connsiteY2" fmla="*/ 673100 h 673100"/>
              <a:gd name="connsiteX3" fmla="*/ 0 w 11176000"/>
              <a:gd name="connsiteY3" fmla="*/ 673100 h 673100"/>
              <a:gd name="connsiteX0-1" fmla="*/ 0 w 11176000"/>
              <a:gd name="connsiteY0-2" fmla="*/ 689203 h 689203"/>
              <a:gd name="connsiteX1-3" fmla="*/ 0 w 11176000"/>
              <a:gd name="connsiteY1-4" fmla="*/ 16103 h 689203"/>
              <a:gd name="connsiteX2-5" fmla="*/ 11176000 w 11176000"/>
              <a:gd name="connsiteY2-6" fmla="*/ 689203 h 689203"/>
              <a:gd name="connsiteX3-7" fmla="*/ 0 w 11176000"/>
              <a:gd name="connsiteY3-8" fmla="*/ 689203 h 689203"/>
              <a:gd name="connsiteX0-9" fmla="*/ 0 w 11176000"/>
              <a:gd name="connsiteY0-10" fmla="*/ 685861 h 685861"/>
              <a:gd name="connsiteX1-11" fmla="*/ 0 w 11176000"/>
              <a:gd name="connsiteY1-12" fmla="*/ 12761 h 685861"/>
              <a:gd name="connsiteX2-13" fmla="*/ 11176000 w 11176000"/>
              <a:gd name="connsiteY2-14" fmla="*/ 685861 h 685861"/>
              <a:gd name="connsiteX3-15" fmla="*/ 0 w 11176000"/>
              <a:gd name="connsiteY3-16" fmla="*/ 685861 h 685861"/>
              <a:gd name="connsiteX0-17" fmla="*/ 0 w 11176000"/>
              <a:gd name="connsiteY0-18" fmla="*/ 548751 h 548751"/>
              <a:gd name="connsiteX1-19" fmla="*/ 12700 w 11176000"/>
              <a:gd name="connsiteY1-20" fmla="*/ 15351 h 548751"/>
              <a:gd name="connsiteX2-21" fmla="*/ 11176000 w 11176000"/>
              <a:gd name="connsiteY2-22" fmla="*/ 548751 h 548751"/>
              <a:gd name="connsiteX3-23" fmla="*/ 0 w 11176000"/>
              <a:gd name="connsiteY3-24" fmla="*/ 548751 h 548751"/>
              <a:gd name="connsiteX0-25" fmla="*/ 6350 w 11182350"/>
              <a:gd name="connsiteY0-26" fmla="*/ 548751 h 548751"/>
              <a:gd name="connsiteX1-27" fmla="*/ 0 w 11182350"/>
              <a:gd name="connsiteY1-28" fmla="*/ 15351 h 548751"/>
              <a:gd name="connsiteX2-29" fmla="*/ 11182350 w 11182350"/>
              <a:gd name="connsiteY2-30" fmla="*/ 548751 h 548751"/>
              <a:gd name="connsiteX3-31" fmla="*/ 6350 w 11182350"/>
              <a:gd name="connsiteY3-32" fmla="*/ 548751 h 548751"/>
            </a:gdLst>
            <a:ahLst/>
            <a:cxnLst>
              <a:cxn ang="0">
                <a:pos x="connsiteX0-1" y="connsiteY0-2"/>
              </a:cxn>
              <a:cxn ang="0">
                <a:pos x="connsiteX1-3" y="connsiteY1-4"/>
              </a:cxn>
              <a:cxn ang="0">
                <a:pos x="connsiteX2-5" y="connsiteY2-6"/>
              </a:cxn>
              <a:cxn ang="0">
                <a:pos x="connsiteX3-7" y="connsiteY3-8"/>
              </a:cxn>
            </a:cxnLst>
            <a:rect l="l" t="t" r="r" b="b"/>
            <a:pathLst>
              <a:path w="11182350" h="548751">
                <a:moveTo>
                  <a:pt x="6350" y="548751"/>
                </a:moveTo>
                <a:cubicBezTo>
                  <a:pt x="4233" y="370951"/>
                  <a:pt x="2117" y="193151"/>
                  <a:pt x="0" y="15351"/>
                </a:cubicBezTo>
                <a:cubicBezTo>
                  <a:pt x="4969933" y="-103182"/>
                  <a:pt x="6936317" y="502184"/>
                  <a:pt x="11182350" y="548751"/>
                </a:cubicBezTo>
                <a:lnTo>
                  <a:pt x="6350" y="548751"/>
                </a:lnTo>
                <a:close/>
              </a:path>
            </a:pathLst>
          </a:custGeom>
          <a:solidFill>
            <a:srgbClr val="224B7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mn-ea"/>
              <a:cs typeface="+mn-cs"/>
            </a:endParaRPr>
          </a:p>
        </p:txBody>
      </p:sp>
      <p:sp>
        <p:nvSpPr>
          <p:cNvPr id="2" name="Title 1"/>
          <p:cNvSpPr>
            <a:spLocks noGrp="1"/>
          </p:cNvSpPr>
          <p:nvPr>
            <p:ph type="title"/>
          </p:nvPr>
        </p:nvSpPr>
        <p:spPr>
          <a:xfrm>
            <a:off x="335091" y="227385"/>
            <a:ext cx="11525250" cy="618916"/>
          </a:xfrm>
        </p:spPr>
        <p:txBody>
          <a:bodyPr>
            <a:noAutofit/>
          </a:bodyPr>
          <a:lstStyle>
            <a:lvl1pPr>
              <a:defRPr sz="3600"/>
            </a:lvl1pPr>
          </a:lstStyle>
          <a:p>
            <a:r>
              <a:rPr lang="zh-CN" altLang="en-US" dirty="0"/>
              <a:t>单击此处编辑母版标题样式</a:t>
            </a:r>
            <a:endParaRPr lang="en-US" dirty="0"/>
          </a:p>
        </p:txBody>
      </p:sp>
      <p:sp>
        <p:nvSpPr>
          <p:cNvPr id="38" name="Date Placeholder 3"/>
          <p:cNvSpPr>
            <a:spLocks noGrp="1"/>
          </p:cNvSpPr>
          <p:nvPr>
            <p:ph type="dt" sz="half" idx="2"/>
          </p:nvPr>
        </p:nvSpPr>
        <p:spPr>
          <a:xfrm>
            <a:off x="328612"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E0BF1-74EC-4C2A-9899-C4CB62C4735E}" type="datetime1">
              <a:rPr lang="zh-CN" altLang="en-US" smtClean="0"/>
              <a:t>2024-04-24</a:t>
            </a:fld>
            <a:endParaRPr lang="zh-CN" altLang="en-US"/>
          </a:p>
        </p:txBody>
      </p:sp>
      <p:sp>
        <p:nvSpPr>
          <p:cNvPr id="3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0" name="Slide Number Placeholder 5"/>
          <p:cNvSpPr>
            <a:spLocks noGrp="1"/>
          </p:cNvSpPr>
          <p:nvPr>
            <p:ph type="sldNum" sz="quarter" idx="4"/>
          </p:nvPr>
        </p:nvSpPr>
        <p:spPr>
          <a:xfrm>
            <a:off x="912018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E22A-D232-4303-8D6A-8CC2E1BCA2A3}" type="slidenum">
              <a:rPr lang="zh-CN" altLang="en-US" smtClean="0"/>
              <a:t>‹#›</a:t>
            </a:fld>
            <a:endParaRPr lang="zh-CN" altLang="en-US"/>
          </a:p>
        </p:txBody>
      </p:sp>
      <p:grpSp>
        <p:nvGrpSpPr>
          <p:cNvPr id="42" name="图形 36"/>
          <p:cNvGrpSpPr/>
          <p:nvPr userDrawn="1"/>
        </p:nvGrpSpPr>
        <p:grpSpPr>
          <a:xfrm>
            <a:off x="9821539" y="106135"/>
            <a:ext cx="2224865" cy="541021"/>
            <a:chOff x="4162425" y="254488"/>
            <a:chExt cx="3867150" cy="962025"/>
          </a:xfrm>
          <a:solidFill>
            <a:schemeClr val="bg1"/>
          </a:solidFill>
        </p:grpSpPr>
        <p:sp>
          <p:nvSpPr>
            <p:cNvPr id="43" name="任意多边形: 形状 38"/>
            <p:cNvSpPr/>
            <p:nvPr/>
          </p:nvSpPr>
          <p:spPr>
            <a:xfrm>
              <a:off x="5411914" y="331317"/>
              <a:ext cx="399009" cy="525626"/>
            </a:xfrm>
            <a:custGeom>
              <a:avLst/>
              <a:gdLst>
                <a:gd name="connsiteX0" fmla="*/ 2667 w 399009"/>
                <a:gd name="connsiteY0" fmla="*/ 181107 h 525626"/>
                <a:gd name="connsiteX1" fmla="*/ 98108 w 399009"/>
                <a:gd name="connsiteY1" fmla="*/ 11753 h 525626"/>
                <a:gd name="connsiteX2" fmla="*/ 285845 w 399009"/>
                <a:gd name="connsiteY2" fmla="*/ 1466 h 525626"/>
                <a:gd name="connsiteX3" fmla="*/ 330613 w 399009"/>
                <a:gd name="connsiteY3" fmla="*/ 2609 h 525626"/>
                <a:gd name="connsiteX4" fmla="*/ 383953 w 399009"/>
                <a:gd name="connsiteY4" fmla="*/ 376656 h 525626"/>
                <a:gd name="connsiteX5" fmla="*/ 289655 w 399009"/>
                <a:gd name="connsiteY5" fmla="*/ 520674 h 525626"/>
                <a:gd name="connsiteX6" fmla="*/ 324517 w 399009"/>
                <a:gd name="connsiteY6" fmla="*/ 398087 h 525626"/>
                <a:gd name="connsiteX7" fmla="*/ 298323 w 399009"/>
                <a:gd name="connsiteY7" fmla="*/ 75094 h 525626"/>
                <a:gd name="connsiteX8" fmla="*/ 119825 w 399009"/>
                <a:gd name="connsiteY8" fmla="*/ 99288 h 525626"/>
                <a:gd name="connsiteX9" fmla="*/ 47625 w 399009"/>
                <a:gd name="connsiteY9" fmla="*/ 525627 h 525626"/>
                <a:gd name="connsiteX10" fmla="*/ 0 w 399009"/>
                <a:gd name="connsiteY10" fmla="*/ 489432 h 525626"/>
                <a:gd name="connsiteX11" fmla="*/ 2667 w 399009"/>
                <a:gd name="connsiteY11" fmla="*/ 181107 h 52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09" h="525626">
                  <a:moveTo>
                    <a:pt x="2667" y="181107"/>
                  </a:moveTo>
                  <a:cubicBezTo>
                    <a:pt x="8287" y="118147"/>
                    <a:pt x="6477" y="-18346"/>
                    <a:pt x="98108" y="11753"/>
                  </a:cubicBezTo>
                  <a:cubicBezTo>
                    <a:pt x="74390" y="38232"/>
                    <a:pt x="299752" y="40518"/>
                    <a:pt x="285845" y="1466"/>
                  </a:cubicBezTo>
                  <a:cubicBezTo>
                    <a:pt x="313277" y="-249"/>
                    <a:pt x="322898" y="-1106"/>
                    <a:pt x="330613" y="2609"/>
                  </a:cubicBezTo>
                  <a:cubicBezTo>
                    <a:pt x="427482" y="52901"/>
                    <a:pt x="397097" y="282644"/>
                    <a:pt x="383953" y="376656"/>
                  </a:cubicBezTo>
                  <a:cubicBezTo>
                    <a:pt x="361379" y="421518"/>
                    <a:pt x="317373" y="514959"/>
                    <a:pt x="289655" y="520674"/>
                  </a:cubicBezTo>
                  <a:cubicBezTo>
                    <a:pt x="231172" y="344842"/>
                    <a:pt x="298990" y="425995"/>
                    <a:pt x="324517" y="398087"/>
                  </a:cubicBezTo>
                  <a:cubicBezTo>
                    <a:pt x="357473" y="299884"/>
                    <a:pt x="347948" y="103955"/>
                    <a:pt x="298323" y="75094"/>
                  </a:cubicBezTo>
                  <a:cubicBezTo>
                    <a:pt x="263557" y="75094"/>
                    <a:pt x="169450" y="110337"/>
                    <a:pt x="119825" y="99288"/>
                  </a:cubicBezTo>
                  <a:cubicBezTo>
                    <a:pt x="42863" y="127672"/>
                    <a:pt x="59627" y="433044"/>
                    <a:pt x="47625" y="525627"/>
                  </a:cubicBezTo>
                  <a:cubicBezTo>
                    <a:pt x="15050" y="516292"/>
                    <a:pt x="14002" y="509910"/>
                    <a:pt x="0" y="489432"/>
                  </a:cubicBezTo>
                  <a:cubicBezTo>
                    <a:pt x="381" y="403326"/>
                    <a:pt x="2667" y="214064"/>
                    <a:pt x="2667" y="181107"/>
                  </a:cubicBezTo>
                  <a:close/>
                </a:path>
              </a:pathLst>
            </a:custGeom>
            <a:grpFill/>
            <a:ln w="9525" cap="flat">
              <a:noFill/>
              <a:prstDash val="solid"/>
              <a:miter/>
            </a:ln>
          </p:spPr>
          <p:txBody>
            <a:bodyPr rtlCol="0" anchor="ctr"/>
            <a:lstStyle/>
            <a:p>
              <a:endParaRPr lang="zh-CN" altLang="en-US" sz="4660"/>
            </a:p>
          </p:txBody>
        </p:sp>
        <p:sp>
          <p:nvSpPr>
            <p:cNvPr id="44" name="任意多边形: 形状 39"/>
            <p:cNvSpPr/>
            <p:nvPr/>
          </p:nvSpPr>
          <p:spPr>
            <a:xfrm>
              <a:off x="5546676" y="479444"/>
              <a:ext cx="95898" cy="46063"/>
            </a:xfrm>
            <a:custGeom>
              <a:avLst/>
              <a:gdLst>
                <a:gd name="connsiteX0" fmla="*/ 302 w 95898"/>
                <a:gd name="connsiteY0" fmla="*/ 19455 h 46063"/>
                <a:gd name="connsiteX1" fmla="*/ 6684 w 95898"/>
                <a:gd name="connsiteY1" fmla="*/ 44505 h 46063"/>
                <a:gd name="connsiteX2" fmla="*/ 95838 w 95898"/>
                <a:gd name="connsiteY2" fmla="*/ 26598 h 46063"/>
                <a:gd name="connsiteX3" fmla="*/ 89742 w 95898"/>
                <a:gd name="connsiteY3" fmla="*/ 4119 h 46063"/>
                <a:gd name="connsiteX4" fmla="*/ 46498 w 95898"/>
                <a:gd name="connsiteY4" fmla="*/ 595 h 46063"/>
                <a:gd name="connsiteX5" fmla="*/ 302 w 95898"/>
                <a:gd name="connsiteY5" fmla="*/ 19455 h 4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98" h="46063">
                  <a:moveTo>
                    <a:pt x="302" y="19455"/>
                  </a:moveTo>
                  <a:cubicBezTo>
                    <a:pt x="-365" y="20883"/>
                    <a:pt x="-555" y="44029"/>
                    <a:pt x="6684" y="44505"/>
                  </a:cubicBezTo>
                  <a:cubicBezTo>
                    <a:pt x="62977" y="48220"/>
                    <a:pt x="97552" y="46410"/>
                    <a:pt x="95838" y="26598"/>
                  </a:cubicBezTo>
                  <a:cubicBezTo>
                    <a:pt x="94695" y="12978"/>
                    <a:pt x="96409" y="8977"/>
                    <a:pt x="89742" y="4119"/>
                  </a:cubicBezTo>
                  <a:cubicBezTo>
                    <a:pt x="83836" y="-167"/>
                    <a:pt x="60214" y="-643"/>
                    <a:pt x="46498" y="595"/>
                  </a:cubicBezTo>
                  <a:cubicBezTo>
                    <a:pt x="25162" y="2405"/>
                    <a:pt x="9160" y="-262"/>
                    <a:pt x="302" y="19455"/>
                  </a:cubicBezTo>
                  <a:close/>
                </a:path>
              </a:pathLst>
            </a:custGeom>
            <a:grpFill/>
            <a:ln w="9525" cap="flat">
              <a:noFill/>
              <a:prstDash val="solid"/>
              <a:miter/>
            </a:ln>
          </p:spPr>
          <p:txBody>
            <a:bodyPr rtlCol="0" anchor="ctr"/>
            <a:lstStyle/>
            <a:p>
              <a:endParaRPr lang="zh-CN" altLang="en-US" sz="4660"/>
            </a:p>
          </p:txBody>
        </p:sp>
        <p:sp>
          <p:nvSpPr>
            <p:cNvPr id="45" name="任意多边形: 形状 40"/>
            <p:cNvSpPr/>
            <p:nvPr/>
          </p:nvSpPr>
          <p:spPr>
            <a:xfrm>
              <a:off x="5502491" y="589637"/>
              <a:ext cx="178322" cy="129614"/>
            </a:xfrm>
            <a:custGeom>
              <a:avLst/>
              <a:gdLst>
                <a:gd name="connsiteX0" fmla="*/ 72681 w 178322"/>
                <a:gd name="connsiteY0" fmla="*/ 76997 h 129614"/>
                <a:gd name="connsiteX1" fmla="*/ 5 w 178322"/>
                <a:gd name="connsiteY1" fmla="*/ 67091 h 129614"/>
                <a:gd name="connsiteX2" fmla="*/ 138880 w 178322"/>
                <a:gd name="connsiteY2" fmla="*/ 116716 h 129614"/>
                <a:gd name="connsiteX3" fmla="*/ 72681 w 178322"/>
                <a:gd name="connsiteY3" fmla="*/ 76997 h 129614"/>
              </a:gdLst>
              <a:ahLst/>
              <a:cxnLst>
                <a:cxn ang="0">
                  <a:pos x="connsiteX0" y="connsiteY0"/>
                </a:cxn>
                <a:cxn ang="0">
                  <a:pos x="connsiteX1" y="connsiteY1"/>
                </a:cxn>
                <a:cxn ang="0">
                  <a:pos x="connsiteX2" y="connsiteY2"/>
                </a:cxn>
                <a:cxn ang="0">
                  <a:pos x="connsiteX3" y="connsiteY3"/>
                </a:cxn>
              </a:cxnLst>
              <a:rect l="l" t="t" r="r" b="b"/>
              <a:pathLst>
                <a:path w="178322" h="129614">
                  <a:moveTo>
                    <a:pt x="72681" y="76997"/>
                  </a:moveTo>
                  <a:cubicBezTo>
                    <a:pt x="77158" y="177867"/>
                    <a:pt x="12197" y="110335"/>
                    <a:pt x="5" y="67091"/>
                  </a:cubicBezTo>
                  <a:cubicBezTo>
                    <a:pt x="-1423" y="-75784"/>
                    <a:pt x="279564" y="42802"/>
                    <a:pt x="138880" y="116716"/>
                  </a:cubicBezTo>
                  <a:cubicBezTo>
                    <a:pt x="81158" y="151864"/>
                    <a:pt x="107543" y="33277"/>
                    <a:pt x="72681" y="76997"/>
                  </a:cubicBezTo>
                  <a:close/>
                </a:path>
              </a:pathLst>
            </a:custGeom>
            <a:grpFill/>
            <a:ln w="9525" cap="flat">
              <a:noFill/>
              <a:prstDash val="solid"/>
              <a:miter/>
            </a:ln>
          </p:spPr>
          <p:txBody>
            <a:bodyPr rtlCol="0" anchor="ctr"/>
            <a:lstStyle/>
            <a:p>
              <a:endParaRPr lang="zh-CN" altLang="en-US" sz="4660"/>
            </a:p>
          </p:txBody>
        </p:sp>
        <p:sp>
          <p:nvSpPr>
            <p:cNvPr id="46" name="任意多边形: 形状 41"/>
            <p:cNvSpPr/>
            <p:nvPr/>
          </p:nvSpPr>
          <p:spPr>
            <a:xfrm>
              <a:off x="6141200" y="297229"/>
              <a:ext cx="68487" cy="91639"/>
            </a:xfrm>
            <a:custGeom>
              <a:avLst/>
              <a:gdLst>
                <a:gd name="connsiteX0" fmla="*/ 19855 w 68487"/>
                <a:gd name="connsiteY0" fmla="*/ 4122 h 91639"/>
                <a:gd name="connsiteX1" fmla="*/ 53954 w 68487"/>
                <a:gd name="connsiteY1" fmla="*/ 91466 h 91639"/>
                <a:gd name="connsiteX2" fmla="*/ 51097 w 68487"/>
                <a:gd name="connsiteY2" fmla="*/ 34888 h 91639"/>
                <a:gd name="connsiteX3" fmla="*/ 49287 w 68487"/>
                <a:gd name="connsiteY3" fmla="*/ 3169 h 91639"/>
                <a:gd name="connsiteX4" fmla="*/ 19855 w 68487"/>
                <a:gd name="connsiteY4" fmla="*/ 4122 h 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7" h="91639">
                  <a:moveTo>
                    <a:pt x="19855" y="4122"/>
                  </a:moveTo>
                  <a:cubicBezTo>
                    <a:pt x="-20436" y="31078"/>
                    <a:pt x="5472" y="86989"/>
                    <a:pt x="53954" y="91466"/>
                  </a:cubicBezTo>
                  <a:cubicBezTo>
                    <a:pt x="88244" y="94705"/>
                    <a:pt x="51097" y="51747"/>
                    <a:pt x="51097" y="34888"/>
                  </a:cubicBezTo>
                  <a:cubicBezTo>
                    <a:pt x="51097" y="30316"/>
                    <a:pt x="58050" y="8980"/>
                    <a:pt x="49287" y="3169"/>
                  </a:cubicBezTo>
                  <a:cubicBezTo>
                    <a:pt x="46620" y="1455"/>
                    <a:pt x="18426" y="-3498"/>
                    <a:pt x="19855" y="4122"/>
                  </a:cubicBezTo>
                  <a:close/>
                </a:path>
              </a:pathLst>
            </a:custGeom>
            <a:grpFill/>
            <a:ln w="9525" cap="flat">
              <a:noFill/>
              <a:prstDash val="solid"/>
              <a:miter/>
            </a:ln>
          </p:spPr>
          <p:txBody>
            <a:bodyPr rtlCol="0" anchor="ctr"/>
            <a:lstStyle/>
            <a:p>
              <a:endParaRPr lang="zh-CN" altLang="en-US" sz="4660"/>
            </a:p>
          </p:txBody>
        </p:sp>
        <p:sp>
          <p:nvSpPr>
            <p:cNvPr id="47" name="任意多边形: 形状 42"/>
            <p:cNvSpPr/>
            <p:nvPr/>
          </p:nvSpPr>
          <p:spPr>
            <a:xfrm>
              <a:off x="6106444" y="388252"/>
              <a:ext cx="63992" cy="101698"/>
            </a:xfrm>
            <a:custGeom>
              <a:avLst/>
              <a:gdLst>
                <a:gd name="connsiteX0" fmla="*/ 58231 w 63992"/>
                <a:gd name="connsiteY0" fmla="*/ 14445 h 101698"/>
                <a:gd name="connsiteX1" fmla="*/ 46991 w 63992"/>
                <a:gd name="connsiteY1" fmla="*/ 84168 h 101698"/>
                <a:gd name="connsiteX2" fmla="*/ 11654 w 63992"/>
                <a:gd name="connsiteY2" fmla="*/ 66070 h 101698"/>
                <a:gd name="connsiteX3" fmla="*/ 20226 w 63992"/>
                <a:gd name="connsiteY3" fmla="*/ 5967 h 101698"/>
                <a:gd name="connsiteX4" fmla="*/ 58231 w 63992"/>
                <a:gd name="connsiteY4" fmla="*/ 14445 h 10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 h="101698">
                  <a:moveTo>
                    <a:pt x="58231" y="14445"/>
                  </a:moveTo>
                  <a:cubicBezTo>
                    <a:pt x="68232" y="46544"/>
                    <a:pt x="65660" y="64356"/>
                    <a:pt x="46991" y="84168"/>
                  </a:cubicBezTo>
                  <a:cubicBezTo>
                    <a:pt x="22607" y="110171"/>
                    <a:pt x="-20922" y="109695"/>
                    <a:pt x="11654" y="66070"/>
                  </a:cubicBezTo>
                  <a:cubicBezTo>
                    <a:pt x="17940" y="57593"/>
                    <a:pt x="22417" y="19779"/>
                    <a:pt x="20226" y="5967"/>
                  </a:cubicBezTo>
                  <a:cubicBezTo>
                    <a:pt x="17845" y="-9082"/>
                    <a:pt x="61088" y="8349"/>
                    <a:pt x="58231" y="14445"/>
                  </a:cubicBezTo>
                  <a:close/>
                </a:path>
              </a:pathLst>
            </a:custGeom>
            <a:grpFill/>
            <a:ln w="9525" cap="flat">
              <a:noFill/>
              <a:prstDash val="solid"/>
              <a:miter/>
            </a:ln>
          </p:spPr>
          <p:txBody>
            <a:bodyPr rtlCol="0" anchor="ctr"/>
            <a:lstStyle/>
            <a:p>
              <a:endParaRPr lang="zh-CN" altLang="en-US" sz="4660"/>
            </a:p>
          </p:txBody>
        </p:sp>
        <p:sp>
          <p:nvSpPr>
            <p:cNvPr id="48" name="任意多边形: 形状 43"/>
            <p:cNvSpPr/>
            <p:nvPr/>
          </p:nvSpPr>
          <p:spPr>
            <a:xfrm>
              <a:off x="6018180" y="508120"/>
              <a:ext cx="95080" cy="391720"/>
            </a:xfrm>
            <a:custGeom>
              <a:avLst/>
              <a:gdLst>
                <a:gd name="connsiteX0" fmla="*/ 32671 w 95080"/>
                <a:gd name="connsiteY0" fmla="*/ 390639 h 391720"/>
                <a:gd name="connsiteX1" fmla="*/ 0 w 95080"/>
                <a:gd name="connsiteY1" fmla="*/ 311486 h 391720"/>
                <a:gd name="connsiteX2" fmla="*/ 71914 w 95080"/>
                <a:gd name="connsiteY2" fmla="*/ 399 h 391720"/>
                <a:gd name="connsiteX3" fmla="*/ 93917 w 95080"/>
                <a:gd name="connsiteY3" fmla="*/ 7829 h 391720"/>
                <a:gd name="connsiteX4" fmla="*/ 77343 w 95080"/>
                <a:gd name="connsiteY4" fmla="*/ 212521 h 391720"/>
                <a:gd name="connsiteX5" fmla="*/ 65722 w 95080"/>
                <a:gd name="connsiteY5" fmla="*/ 325202 h 391720"/>
                <a:gd name="connsiteX6" fmla="*/ 32671 w 95080"/>
                <a:gd name="connsiteY6" fmla="*/ 390639 h 3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80" h="391720">
                  <a:moveTo>
                    <a:pt x="32671" y="390639"/>
                  </a:moveTo>
                  <a:cubicBezTo>
                    <a:pt x="12478" y="372636"/>
                    <a:pt x="6572" y="355872"/>
                    <a:pt x="0" y="311486"/>
                  </a:cubicBezTo>
                  <a:cubicBezTo>
                    <a:pt x="24575" y="219474"/>
                    <a:pt x="69151" y="163467"/>
                    <a:pt x="71914" y="399"/>
                  </a:cubicBezTo>
                  <a:cubicBezTo>
                    <a:pt x="71914" y="-1410"/>
                    <a:pt x="93917" y="3257"/>
                    <a:pt x="93917" y="7829"/>
                  </a:cubicBezTo>
                  <a:cubicBezTo>
                    <a:pt x="93917" y="70503"/>
                    <a:pt x="101632" y="171183"/>
                    <a:pt x="77343" y="212521"/>
                  </a:cubicBezTo>
                  <a:cubicBezTo>
                    <a:pt x="65913" y="224713"/>
                    <a:pt x="65722" y="305295"/>
                    <a:pt x="65722" y="325202"/>
                  </a:cubicBezTo>
                  <a:cubicBezTo>
                    <a:pt x="58293" y="367969"/>
                    <a:pt x="47625" y="397878"/>
                    <a:pt x="32671" y="390639"/>
                  </a:cubicBezTo>
                  <a:close/>
                </a:path>
              </a:pathLst>
            </a:custGeom>
            <a:grpFill/>
            <a:ln w="9525" cap="flat">
              <a:noFill/>
              <a:prstDash val="solid"/>
              <a:miter/>
            </a:ln>
          </p:spPr>
          <p:txBody>
            <a:bodyPr rtlCol="0" anchor="ctr"/>
            <a:lstStyle/>
            <a:p>
              <a:endParaRPr lang="zh-CN" altLang="en-US" sz="4660"/>
            </a:p>
          </p:txBody>
        </p:sp>
        <p:sp>
          <p:nvSpPr>
            <p:cNvPr id="49" name="任意多边形: 形状 44"/>
            <p:cNvSpPr/>
            <p:nvPr/>
          </p:nvSpPr>
          <p:spPr>
            <a:xfrm>
              <a:off x="6157606" y="255427"/>
              <a:ext cx="358445" cy="431253"/>
            </a:xfrm>
            <a:custGeom>
              <a:avLst/>
              <a:gdLst>
                <a:gd name="connsiteX0" fmla="*/ 114701 w 358445"/>
                <a:gd name="connsiteY0" fmla="*/ 171939 h 431253"/>
                <a:gd name="connsiteX1" fmla="*/ 107843 w 358445"/>
                <a:gd name="connsiteY1" fmla="*/ 250044 h 431253"/>
                <a:gd name="connsiteX2" fmla="*/ 23261 w 358445"/>
                <a:gd name="connsiteY2" fmla="*/ 353486 h 431253"/>
                <a:gd name="connsiteX3" fmla="*/ 7545 w 358445"/>
                <a:gd name="connsiteY3" fmla="*/ 429400 h 431253"/>
                <a:gd name="connsiteX4" fmla="*/ 94984 w 358445"/>
                <a:gd name="connsiteY4" fmla="*/ 380251 h 431253"/>
                <a:gd name="connsiteX5" fmla="*/ 153373 w 358445"/>
                <a:gd name="connsiteY5" fmla="*/ 276048 h 431253"/>
                <a:gd name="connsiteX6" fmla="*/ 209189 w 358445"/>
                <a:gd name="connsiteY6" fmla="*/ 240138 h 431253"/>
                <a:gd name="connsiteX7" fmla="*/ 165850 w 358445"/>
                <a:gd name="connsiteY7" fmla="*/ 336150 h 431253"/>
                <a:gd name="connsiteX8" fmla="*/ 227667 w 358445"/>
                <a:gd name="connsiteY8" fmla="*/ 263760 h 431253"/>
                <a:gd name="connsiteX9" fmla="*/ 283294 w 358445"/>
                <a:gd name="connsiteY9" fmla="*/ 229375 h 431253"/>
                <a:gd name="connsiteX10" fmla="*/ 299391 w 358445"/>
                <a:gd name="connsiteY10" fmla="*/ 329769 h 431253"/>
                <a:gd name="connsiteX11" fmla="*/ 346063 w 358445"/>
                <a:gd name="connsiteY11" fmla="*/ 303956 h 431253"/>
                <a:gd name="connsiteX12" fmla="*/ 309106 w 358445"/>
                <a:gd name="connsiteY12" fmla="*/ 204991 h 431253"/>
                <a:gd name="connsiteX13" fmla="*/ 347873 w 358445"/>
                <a:gd name="connsiteY13" fmla="*/ 177845 h 431253"/>
                <a:gd name="connsiteX14" fmla="*/ 340634 w 358445"/>
                <a:gd name="connsiteY14" fmla="*/ 141555 h 431253"/>
                <a:gd name="connsiteX15" fmla="*/ 227667 w 358445"/>
                <a:gd name="connsiteY15" fmla="*/ 193180 h 431253"/>
                <a:gd name="connsiteX16" fmla="*/ 305773 w 358445"/>
                <a:gd name="connsiteY16" fmla="*/ 111075 h 431253"/>
                <a:gd name="connsiteX17" fmla="*/ 321012 w 358445"/>
                <a:gd name="connsiteY17" fmla="*/ 72784 h 431253"/>
                <a:gd name="connsiteX18" fmla="*/ 274340 w 358445"/>
                <a:gd name="connsiteY18" fmla="*/ 15444 h 431253"/>
                <a:gd name="connsiteX19" fmla="*/ 208046 w 358445"/>
                <a:gd name="connsiteY19" fmla="*/ 8681 h 431253"/>
                <a:gd name="connsiteX20" fmla="*/ 114796 w 358445"/>
                <a:gd name="connsiteY20" fmla="*/ 100311 h 431253"/>
                <a:gd name="connsiteX21" fmla="*/ 161373 w 358445"/>
                <a:gd name="connsiteY21" fmla="*/ 128315 h 431253"/>
                <a:gd name="connsiteX22" fmla="*/ 235764 w 358445"/>
                <a:gd name="connsiteY22" fmla="*/ 88215 h 431253"/>
                <a:gd name="connsiteX23" fmla="*/ 190139 w 358445"/>
                <a:gd name="connsiteY23" fmla="*/ 193275 h 431253"/>
                <a:gd name="connsiteX24" fmla="*/ 180519 w 358445"/>
                <a:gd name="connsiteY24" fmla="*/ 234233 h 431253"/>
                <a:gd name="connsiteX25" fmla="*/ 114701 w 358445"/>
                <a:gd name="connsiteY25" fmla="*/ 171939 h 4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8445" h="431253">
                  <a:moveTo>
                    <a:pt x="114701" y="171939"/>
                  </a:moveTo>
                  <a:cubicBezTo>
                    <a:pt x="82411" y="212040"/>
                    <a:pt x="99747" y="233661"/>
                    <a:pt x="107843" y="250044"/>
                  </a:cubicBezTo>
                  <a:cubicBezTo>
                    <a:pt x="107843" y="284430"/>
                    <a:pt x="46597" y="328626"/>
                    <a:pt x="23261" y="353486"/>
                  </a:cubicBezTo>
                  <a:cubicBezTo>
                    <a:pt x="7164" y="370726"/>
                    <a:pt x="-10362" y="398825"/>
                    <a:pt x="7545" y="429400"/>
                  </a:cubicBezTo>
                  <a:cubicBezTo>
                    <a:pt x="55741" y="437877"/>
                    <a:pt x="73458" y="416542"/>
                    <a:pt x="94984" y="380251"/>
                  </a:cubicBezTo>
                  <a:cubicBezTo>
                    <a:pt x="107557" y="359201"/>
                    <a:pt x="135465" y="313957"/>
                    <a:pt x="153373" y="276048"/>
                  </a:cubicBezTo>
                  <a:cubicBezTo>
                    <a:pt x="150324" y="278524"/>
                    <a:pt x="186519" y="235662"/>
                    <a:pt x="209189" y="240138"/>
                  </a:cubicBezTo>
                  <a:cubicBezTo>
                    <a:pt x="222333" y="281477"/>
                    <a:pt x="160516" y="277857"/>
                    <a:pt x="165850" y="336150"/>
                  </a:cubicBezTo>
                  <a:cubicBezTo>
                    <a:pt x="196330" y="368631"/>
                    <a:pt x="224143" y="273571"/>
                    <a:pt x="227667" y="263760"/>
                  </a:cubicBezTo>
                  <a:cubicBezTo>
                    <a:pt x="245289" y="224898"/>
                    <a:pt x="280912" y="175749"/>
                    <a:pt x="283294" y="229375"/>
                  </a:cubicBezTo>
                  <a:cubicBezTo>
                    <a:pt x="287675" y="280905"/>
                    <a:pt x="285103" y="297288"/>
                    <a:pt x="299391" y="329769"/>
                  </a:cubicBezTo>
                  <a:cubicBezTo>
                    <a:pt x="316726" y="357296"/>
                    <a:pt x="359779" y="340627"/>
                    <a:pt x="346063" y="303956"/>
                  </a:cubicBezTo>
                  <a:cubicBezTo>
                    <a:pt x="322727" y="279096"/>
                    <a:pt x="304725" y="295002"/>
                    <a:pt x="309106" y="204991"/>
                  </a:cubicBezTo>
                  <a:cubicBezTo>
                    <a:pt x="309106" y="189751"/>
                    <a:pt x="317012" y="201753"/>
                    <a:pt x="347873" y="177845"/>
                  </a:cubicBezTo>
                  <a:cubicBezTo>
                    <a:pt x="342253" y="176226"/>
                    <a:pt x="379210" y="143174"/>
                    <a:pt x="340634" y="141555"/>
                  </a:cubicBezTo>
                  <a:cubicBezTo>
                    <a:pt x="335300" y="143460"/>
                    <a:pt x="240145" y="221850"/>
                    <a:pt x="227667" y="193180"/>
                  </a:cubicBezTo>
                  <a:cubicBezTo>
                    <a:pt x="213285" y="162605"/>
                    <a:pt x="286341" y="134030"/>
                    <a:pt x="305773" y="111075"/>
                  </a:cubicBezTo>
                  <a:cubicBezTo>
                    <a:pt x="313678" y="101454"/>
                    <a:pt x="320441" y="96501"/>
                    <a:pt x="321012" y="72784"/>
                  </a:cubicBezTo>
                  <a:cubicBezTo>
                    <a:pt x="295104" y="69260"/>
                    <a:pt x="225191" y="83452"/>
                    <a:pt x="274340" y="15444"/>
                  </a:cubicBezTo>
                  <a:cubicBezTo>
                    <a:pt x="284722" y="-11417"/>
                    <a:pt x="211380" y="3918"/>
                    <a:pt x="208046" y="8681"/>
                  </a:cubicBezTo>
                  <a:cubicBezTo>
                    <a:pt x="177661" y="24207"/>
                    <a:pt x="131370" y="64212"/>
                    <a:pt x="114796" y="100311"/>
                  </a:cubicBezTo>
                  <a:cubicBezTo>
                    <a:pt x="92603" y="160509"/>
                    <a:pt x="129750" y="137649"/>
                    <a:pt x="161373" y="128315"/>
                  </a:cubicBezTo>
                  <a:cubicBezTo>
                    <a:pt x="179280" y="113837"/>
                    <a:pt x="199854" y="88215"/>
                    <a:pt x="235764" y="88215"/>
                  </a:cubicBezTo>
                  <a:cubicBezTo>
                    <a:pt x="279483" y="94787"/>
                    <a:pt x="190139" y="179845"/>
                    <a:pt x="190139" y="193275"/>
                  </a:cubicBezTo>
                  <a:cubicBezTo>
                    <a:pt x="183376" y="211754"/>
                    <a:pt x="185376" y="227375"/>
                    <a:pt x="180519" y="234233"/>
                  </a:cubicBezTo>
                  <a:cubicBezTo>
                    <a:pt x="132703" y="264332"/>
                    <a:pt x="144895" y="159176"/>
                    <a:pt x="114701" y="171939"/>
                  </a:cubicBezTo>
                  <a:close/>
                </a:path>
              </a:pathLst>
            </a:custGeom>
            <a:grpFill/>
            <a:ln w="9525" cap="flat">
              <a:noFill/>
              <a:prstDash val="solid"/>
              <a:miter/>
            </a:ln>
          </p:spPr>
          <p:txBody>
            <a:bodyPr rtlCol="0" anchor="ctr"/>
            <a:lstStyle/>
            <a:p>
              <a:endParaRPr lang="zh-CN" altLang="en-US" sz="4660"/>
            </a:p>
          </p:txBody>
        </p:sp>
        <p:sp>
          <p:nvSpPr>
            <p:cNvPr id="50" name="任意多边形: 形状 45"/>
            <p:cNvSpPr/>
            <p:nvPr/>
          </p:nvSpPr>
          <p:spPr>
            <a:xfrm>
              <a:off x="6482134" y="441273"/>
              <a:ext cx="217915" cy="172287"/>
            </a:xfrm>
            <a:custGeom>
              <a:avLst/>
              <a:gdLst>
                <a:gd name="connsiteX0" fmla="*/ 71446 w 217915"/>
                <a:gd name="connsiteY0" fmla="*/ 0 h 172287"/>
                <a:gd name="connsiteX1" fmla="*/ 68779 w 217915"/>
                <a:gd name="connsiteY1" fmla="*/ 58769 h 172287"/>
                <a:gd name="connsiteX2" fmla="*/ 129358 w 217915"/>
                <a:gd name="connsiteY2" fmla="*/ 90297 h 172287"/>
                <a:gd name="connsiteX3" fmla="*/ 203368 w 217915"/>
                <a:gd name="connsiteY3" fmla="*/ 157639 h 172287"/>
                <a:gd name="connsiteX4" fmla="*/ 43252 w 217915"/>
                <a:gd name="connsiteY4" fmla="*/ 116110 h 172287"/>
                <a:gd name="connsiteX5" fmla="*/ 4200 w 217915"/>
                <a:gd name="connsiteY5" fmla="*/ 48768 h 172287"/>
                <a:gd name="connsiteX6" fmla="*/ 71446 w 217915"/>
                <a:gd name="connsiteY6" fmla="*/ 0 h 17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15" h="172287">
                  <a:moveTo>
                    <a:pt x="71446" y="0"/>
                  </a:moveTo>
                  <a:cubicBezTo>
                    <a:pt x="98402" y="34385"/>
                    <a:pt x="99736" y="25813"/>
                    <a:pt x="68779" y="58769"/>
                  </a:cubicBezTo>
                  <a:cubicBezTo>
                    <a:pt x="55349" y="73057"/>
                    <a:pt x="126596" y="87440"/>
                    <a:pt x="129358" y="90297"/>
                  </a:cubicBezTo>
                  <a:cubicBezTo>
                    <a:pt x="145551" y="107537"/>
                    <a:pt x="257184" y="100298"/>
                    <a:pt x="203368" y="157639"/>
                  </a:cubicBezTo>
                  <a:cubicBezTo>
                    <a:pt x="164315" y="199168"/>
                    <a:pt x="67446" y="141827"/>
                    <a:pt x="43252" y="116110"/>
                  </a:cubicBezTo>
                  <a:cubicBezTo>
                    <a:pt x="35156" y="107537"/>
                    <a:pt x="-14564" y="68770"/>
                    <a:pt x="4200" y="48768"/>
                  </a:cubicBezTo>
                  <a:cubicBezTo>
                    <a:pt x="18964" y="32956"/>
                    <a:pt x="47253" y="2857"/>
                    <a:pt x="71446" y="0"/>
                  </a:cubicBezTo>
                  <a:close/>
                </a:path>
              </a:pathLst>
            </a:custGeom>
            <a:grpFill/>
            <a:ln w="9525" cap="flat">
              <a:noFill/>
              <a:prstDash val="solid"/>
              <a:miter/>
            </a:ln>
          </p:spPr>
          <p:txBody>
            <a:bodyPr rtlCol="0" anchor="ctr"/>
            <a:lstStyle/>
            <a:p>
              <a:endParaRPr lang="zh-CN" altLang="en-US" sz="4660"/>
            </a:p>
          </p:txBody>
        </p:sp>
        <p:sp>
          <p:nvSpPr>
            <p:cNvPr id="51" name="任意多边形: 形状 46"/>
            <p:cNvSpPr/>
            <p:nvPr/>
          </p:nvSpPr>
          <p:spPr>
            <a:xfrm>
              <a:off x="6263925" y="614833"/>
              <a:ext cx="265671" cy="264466"/>
            </a:xfrm>
            <a:custGeom>
              <a:avLst/>
              <a:gdLst>
                <a:gd name="connsiteX0" fmla="*/ 44958 w 265671"/>
                <a:gd name="connsiteY0" fmla="*/ 556 h 264466"/>
                <a:gd name="connsiteX1" fmla="*/ 8001 w 265671"/>
                <a:gd name="connsiteY1" fmla="*/ 93044 h 264466"/>
                <a:gd name="connsiteX2" fmla="*/ 0 w 265671"/>
                <a:gd name="connsiteY2" fmla="*/ 189532 h 264466"/>
                <a:gd name="connsiteX3" fmla="*/ 36671 w 265671"/>
                <a:gd name="connsiteY3" fmla="*/ 197152 h 264466"/>
                <a:gd name="connsiteX4" fmla="*/ 52006 w 265671"/>
                <a:gd name="connsiteY4" fmla="*/ 101045 h 264466"/>
                <a:gd name="connsiteX5" fmla="*/ 87821 w 265671"/>
                <a:gd name="connsiteY5" fmla="*/ 140288 h 264466"/>
                <a:gd name="connsiteX6" fmla="*/ 144304 w 265671"/>
                <a:gd name="connsiteY6" fmla="*/ 125905 h 264466"/>
                <a:gd name="connsiteX7" fmla="*/ 221075 w 265671"/>
                <a:gd name="connsiteY7" fmla="*/ 78661 h 264466"/>
                <a:gd name="connsiteX8" fmla="*/ 171259 w 265671"/>
                <a:gd name="connsiteY8" fmla="*/ 260684 h 264466"/>
                <a:gd name="connsiteX9" fmla="*/ 255937 w 265671"/>
                <a:gd name="connsiteY9" fmla="*/ 149623 h 264466"/>
                <a:gd name="connsiteX10" fmla="*/ 248317 w 265671"/>
                <a:gd name="connsiteY10" fmla="*/ 21797 h 264466"/>
                <a:gd name="connsiteX11" fmla="*/ 180308 w 265671"/>
                <a:gd name="connsiteY11" fmla="*/ 27226 h 264466"/>
                <a:gd name="connsiteX12" fmla="*/ 138113 w 265671"/>
                <a:gd name="connsiteY12" fmla="*/ 84281 h 264466"/>
                <a:gd name="connsiteX13" fmla="*/ 124873 w 265671"/>
                <a:gd name="connsiteY13" fmla="*/ 28274 h 264466"/>
                <a:gd name="connsiteX14" fmla="*/ 59341 w 265671"/>
                <a:gd name="connsiteY14" fmla="*/ 67422 h 264466"/>
                <a:gd name="connsiteX15" fmla="*/ 58293 w 265671"/>
                <a:gd name="connsiteY15" fmla="*/ 18368 h 264466"/>
                <a:gd name="connsiteX16" fmla="*/ 44958 w 265671"/>
                <a:gd name="connsiteY16" fmla="*/ 556 h 2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671" h="264466">
                  <a:moveTo>
                    <a:pt x="44958" y="556"/>
                  </a:moveTo>
                  <a:cubicBezTo>
                    <a:pt x="27432" y="556"/>
                    <a:pt x="11621" y="71994"/>
                    <a:pt x="8001" y="93044"/>
                  </a:cubicBezTo>
                  <a:cubicBezTo>
                    <a:pt x="2572" y="130858"/>
                    <a:pt x="0" y="153718"/>
                    <a:pt x="0" y="189532"/>
                  </a:cubicBezTo>
                  <a:cubicBezTo>
                    <a:pt x="0" y="229633"/>
                    <a:pt x="36671" y="234490"/>
                    <a:pt x="36671" y="197152"/>
                  </a:cubicBezTo>
                  <a:cubicBezTo>
                    <a:pt x="36671" y="162767"/>
                    <a:pt x="41243" y="125429"/>
                    <a:pt x="52006" y="101045"/>
                  </a:cubicBezTo>
                  <a:cubicBezTo>
                    <a:pt x="66770" y="69517"/>
                    <a:pt x="95059" y="91330"/>
                    <a:pt x="87821" y="140288"/>
                  </a:cubicBezTo>
                  <a:cubicBezTo>
                    <a:pt x="81058" y="226680"/>
                    <a:pt x="116014" y="156004"/>
                    <a:pt x="144304" y="125905"/>
                  </a:cubicBezTo>
                  <a:cubicBezTo>
                    <a:pt x="149733" y="116952"/>
                    <a:pt x="200120" y="16654"/>
                    <a:pt x="221075" y="78661"/>
                  </a:cubicBezTo>
                  <a:cubicBezTo>
                    <a:pt x="246412" y="118285"/>
                    <a:pt x="162496" y="251254"/>
                    <a:pt x="171259" y="260684"/>
                  </a:cubicBezTo>
                  <a:cubicBezTo>
                    <a:pt x="195453" y="286497"/>
                    <a:pt x="245173" y="172578"/>
                    <a:pt x="255937" y="149623"/>
                  </a:cubicBezTo>
                  <a:cubicBezTo>
                    <a:pt x="270319" y="102760"/>
                    <a:pt x="269557" y="53801"/>
                    <a:pt x="248317" y="21797"/>
                  </a:cubicBezTo>
                  <a:cubicBezTo>
                    <a:pt x="224123" y="-4016"/>
                    <a:pt x="203263" y="2842"/>
                    <a:pt x="180308" y="27226"/>
                  </a:cubicBezTo>
                  <a:cubicBezTo>
                    <a:pt x="176308" y="31513"/>
                    <a:pt x="153924" y="99902"/>
                    <a:pt x="138113" y="84281"/>
                  </a:cubicBezTo>
                  <a:cubicBezTo>
                    <a:pt x="128683" y="69994"/>
                    <a:pt x="143351" y="34942"/>
                    <a:pt x="124873" y="28274"/>
                  </a:cubicBezTo>
                  <a:cubicBezTo>
                    <a:pt x="108394" y="33037"/>
                    <a:pt x="77819" y="77328"/>
                    <a:pt x="59341" y="67422"/>
                  </a:cubicBezTo>
                  <a:cubicBezTo>
                    <a:pt x="55340" y="63136"/>
                    <a:pt x="54007" y="25131"/>
                    <a:pt x="58293" y="18368"/>
                  </a:cubicBezTo>
                  <a:cubicBezTo>
                    <a:pt x="62008" y="-3063"/>
                    <a:pt x="49721" y="-206"/>
                    <a:pt x="44958" y="556"/>
                  </a:cubicBezTo>
                  <a:close/>
                </a:path>
              </a:pathLst>
            </a:custGeom>
            <a:grpFill/>
            <a:ln w="9525" cap="flat">
              <a:noFill/>
              <a:prstDash val="solid"/>
              <a:miter/>
            </a:ln>
          </p:spPr>
          <p:txBody>
            <a:bodyPr rtlCol="0" anchor="ctr"/>
            <a:lstStyle/>
            <a:p>
              <a:endParaRPr lang="zh-CN" altLang="en-US" sz="4660"/>
            </a:p>
          </p:txBody>
        </p:sp>
        <p:sp>
          <p:nvSpPr>
            <p:cNvPr id="52" name="任意多边形: 形状 47"/>
            <p:cNvSpPr/>
            <p:nvPr/>
          </p:nvSpPr>
          <p:spPr>
            <a:xfrm>
              <a:off x="6863448" y="312929"/>
              <a:ext cx="338594" cy="529345"/>
            </a:xfrm>
            <a:custGeom>
              <a:avLst/>
              <a:gdLst>
                <a:gd name="connsiteX0" fmla="*/ 227533 w 338594"/>
                <a:gd name="connsiteY0" fmla="*/ 7852 h 529345"/>
                <a:gd name="connsiteX1" fmla="*/ 160667 w 338594"/>
                <a:gd name="connsiteY1" fmla="*/ 145488 h 529345"/>
                <a:gd name="connsiteX2" fmla="*/ 132188 w 338594"/>
                <a:gd name="connsiteY2" fmla="*/ 233404 h 529345"/>
                <a:gd name="connsiteX3" fmla="*/ 45129 w 338594"/>
                <a:gd name="connsiteY3" fmla="*/ 246453 h 529345"/>
                <a:gd name="connsiteX4" fmla="*/ 13601 w 338594"/>
                <a:gd name="connsiteY4" fmla="*/ 326464 h 529345"/>
                <a:gd name="connsiteX5" fmla="*/ 90087 w 338594"/>
                <a:gd name="connsiteY5" fmla="*/ 306175 h 529345"/>
                <a:gd name="connsiteX6" fmla="*/ 129806 w 338594"/>
                <a:gd name="connsiteY6" fmla="*/ 323606 h 529345"/>
                <a:gd name="connsiteX7" fmla="*/ 71513 w 338594"/>
                <a:gd name="connsiteY7" fmla="*/ 447526 h 529345"/>
                <a:gd name="connsiteX8" fmla="*/ 73228 w 338594"/>
                <a:gd name="connsiteY8" fmla="*/ 529346 h 529345"/>
                <a:gd name="connsiteX9" fmla="*/ 175526 w 338594"/>
                <a:gd name="connsiteY9" fmla="*/ 401711 h 529345"/>
                <a:gd name="connsiteX10" fmla="*/ 203911 w 338594"/>
                <a:gd name="connsiteY10" fmla="*/ 312176 h 529345"/>
                <a:gd name="connsiteX11" fmla="*/ 272777 w 338594"/>
                <a:gd name="connsiteY11" fmla="*/ 288459 h 529345"/>
                <a:gd name="connsiteX12" fmla="*/ 338594 w 338594"/>
                <a:gd name="connsiteY12" fmla="*/ 221879 h 529345"/>
                <a:gd name="connsiteX13" fmla="*/ 282587 w 338594"/>
                <a:gd name="connsiteY13" fmla="*/ 237976 h 529345"/>
                <a:gd name="connsiteX14" fmla="*/ 217436 w 338594"/>
                <a:gd name="connsiteY14" fmla="*/ 233881 h 529345"/>
                <a:gd name="connsiteX15" fmla="*/ 267157 w 338594"/>
                <a:gd name="connsiteY15" fmla="*/ 23568 h 529345"/>
                <a:gd name="connsiteX16" fmla="*/ 227533 w 338594"/>
                <a:gd name="connsiteY16" fmla="*/ 7852 h 52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594" h="529345">
                  <a:moveTo>
                    <a:pt x="227533" y="7852"/>
                  </a:moveTo>
                  <a:cubicBezTo>
                    <a:pt x="204768" y="47381"/>
                    <a:pt x="174955" y="82814"/>
                    <a:pt x="160667" y="145488"/>
                  </a:cubicBezTo>
                  <a:cubicBezTo>
                    <a:pt x="156572" y="185494"/>
                    <a:pt x="159715" y="232452"/>
                    <a:pt x="132188" y="233404"/>
                  </a:cubicBezTo>
                  <a:cubicBezTo>
                    <a:pt x="103898" y="233404"/>
                    <a:pt x="60369" y="230261"/>
                    <a:pt x="45129" y="246453"/>
                  </a:cubicBezTo>
                  <a:cubicBezTo>
                    <a:pt x="24746" y="247311"/>
                    <a:pt x="-23451" y="326464"/>
                    <a:pt x="13601" y="326464"/>
                  </a:cubicBezTo>
                  <a:cubicBezTo>
                    <a:pt x="44081" y="326464"/>
                    <a:pt x="72656" y="324749"/>
                    <a:pt x="90087" y="306175"/>
                  </a:cubicBezTo>
                  <a:cubicBezTo>
                    <a:pt x="134093" y="284458"/>
                    <a:pt x="149714" y="289030"/>
                    <a:pt x="129806" y="323606"/>
                  </a:cubicBezTo>
                  <a:cubicBezTo>
                    <a:pt x="108756" y="366945"/>
                    <a:pt x="92564" y="404188"/>
                    <a:pt x="71513" y="447526"/>
                  </a:cubicBezTo>
                  <a:cubicBezTo>
                    <a:pt x="55130" y="483531"/>
                    <a:pt x="35033" y="519821"/>
                    <a:pt x="73228" y="529346"/>
                  </a:cubicBezTo>
                  <a:cubicBezTo>
                    <a:pt x="102089" y="515535"/>
                    <a:pt x="158191" y="417999"/>
                    <a:pt x="175526" y="401711"/>
                  </a:cubicBezTo>
                  <a:cubicBezTo>
                    <a:pt x="189433" y="377041"/>
                    <a:pt x="197815" y="343513"/>
                    <a:pt x="203911" y="312176"/>
                  </a:cubicBezTo>
                  <a:cubicBezTo>
                    <a:pt x="202482" y="273886"/>
                    <a:pt x="218675" y="290554"/>
                    <a:pt x="272777" y="288459"/>
                  </a:cubicBezTo>
                  <a:cubicBezTo>
                    <a:pt x="328974" y="283792"/>
                    <a:pt x="327926" y="297698"/>
                    <a:pt x="338594" y="221879"/>
                  </a:cubicBezTo>
                  <a:cubicBezTo>
                    <a:pt x="326498" y="191399"/>
                    <a:pt x="294684" y="233309"/>
                    <a:pt x="282587" y="237976"/>
                  </a:cubicBezTo>
                  <a:cubicBezTo>
                    <a:pt x="251631" y="237214"/>
                    <a:pt x="223818" y="244834"/>
                    <a:pt x="217436" y="233881"/>
                  </a:cubicBezTo>
                  <a:cubicBezTo>
                    <a:pt x="202387" y="198829"/>
                    <a:pt x="267157" y="73860"/>
                    <a:pt x="267157" y="23568"/>
                  </a:cubicBezTo>
                  <a:cubicBezTo>
                    <a:pt x="269252" y="-10341"/>
                    <a:pt x="241058" y="42"/>
                    <a:pt x="227533" y="7852"/>
                  </a:cubicBezTo>
                  <a:close/>
                </a:path>
              </a:pathLst>
            </a:custGeom>
            <a:grpFill/>
            <a:ln w="9525" cap="flat">
              <a:noFill/>
              <a:prstDash val="solid"/>
              <a:miter/>
            </a:ln>
          </p:spPr>
          <p:txBody>
            <a:bodyPr rtlCol="0" anchor="ctr"/>
            <a:lstStyle/>
            <a:p>
              <a:endParaRPr lang="zh-CN" altLang="en-US" sz="4660"/>
            </a:p>
          </p:txBody>
        </p:sp>
        <p:sp>
          <p:nvSpPr>
            <p:cNvPr id="53" name="任意多边形: 形状 48"/>
            <p:cNvSpPr/>
            <p:nvPr/>
          </p:nvSpPr>
          <p:spPr>
            <a:xfrm>
              <a:off x="7124981" y="677028"/>
              <a:ext cx="114628" cy="134672"/>
            </a:xfrm>
            <a:custGeom>
              <a:avLst/>
              <a:gdLst>
                <a:gd name="connsiteX0" fmla="*/ 34675 w 114628"/>
                <a:gd name="connsiteY0" fmla="*/ 99049 h 134672"/>
                <a:gd name="connsiteX1" fmla="*/ 103255 w 114628"/>
                <a:gd name="connsiteY1" fmla="*/ 134672 h 134672"/>
                <a:gd name="connsiteX2" fmla="*/ 105827 w 114628"/>
                <a:gd name="connsiteY2" fmla="*/ 44280 h 134672"/>
                <a:gd name="connsiteX3" fmla="*/ 52391 w 114628"/>
                <a:gd name="connsiteY3" fmla="*/ 10847 h 134672"/>
                <a:gd name="connsiteX4" fmla="*/ 34675 w 114628"/>
                <a:gd name="connsiteY4" fmla="*/ 99049 h 13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28" h="134672">
                  <a:moveTo>
                    <a:pt x="34675" y="99049"/>
                  </a:moveTo>
                  <a:cubicBezTo>
                    <a:pt x="52106" y="117622"/>
                    <a:pt x="83633" y="134672"/>
                    <a:pt x="103255" y="134672"/>
                  </a:cubicBezTo>
                  <a:cubicBezTo>
                    <a:pt x="118209" y="134672"/>
                    <a:pt x="117733" y="48757"/>
                    <a:pt x="105827" y="44280"/>
                  </a:cubicBezTo>
                  <a:cubicBezTo>
                    <a:pt x="88110" y="40565"/>
                    <a:pt x="58868" y="17800"/>
                    <a:pt x="52391" y="10847"/>
                  </a:cubicBezTo>
                  <a:cubicBezTo>
                    <a:pt x="-15141" y="-31253"/>
                    <a:pt x="-13331" y="60091"/>
                    <a:pt x="34675" y="99049"/>
                  </a:cubicBezTo>
                  <a:close/>
                </a:path>
              </a:pathLst>
            </a:custGeom>
            <a:grpFill/>
            <a:ln w="9525" cap="flat">
              <a:noFill/>
              <a:prstDash val="solid"/>
              <a:miter/>
            </a:ln>
          </p:spPr>
          <p:txBody>
            <a:bodyPr rtlCol="0" anchor="ctr"/>
            <a:lstStyle/>
            <a:p>
              <a:endParaRPr lang="zh-CN" altLang="en-US" sz="4660"/>
            </a:p>
          </p:txBody>
        </p:sp>
        <p:sp>
          <p:nvSpPr>
            <p:cNvPr id="54" name="任意多边形: 形状 49"/>
            <p:cNvSpPr/>
            <p:nvPr/>
          </p:nvSpPr>
          <p:spPr>
            <a:xfrm>
              <a:off x="7494696" y="254506"/>
              <a:ext cx="445162" cy="364972"/>
            </a:xfrm>
            <a:custGeom>
              <a:avLst/>
              <a:gdLst>
                <a:gd name="connsiteX0" fmla="*/ 108350 w 445162"/>
                <a:gd name="connsiteY0" fmla="*/ 230581 h 364972"/>
                <a:gd name="connsiteX1" fmla="*/ 99015 w 445162"/>
                <a:gd name="connsiteY1" fmla="*/ 21508 h 364972"/>
                <a:gd name="connsiteX2" fmla="*/ 72726 w 445162"/>
                <a:gd name="connsiteY2" fmla="*/ 208960 h 364972"/>
                <a:gd name="connsiteX3" fmla="*/ 2050 w 445162"/>
                <a:gd name="connsiteY3" fmla="*/ 222485 h 364972"/>
                <a:gd name="connsiteX4" fmla="*/ 2622 w 445162"/>
                <a:gd name="connsiteY4" fmla="*/ 311639 h 364972"/>
                <a:gd name="connsiteX5" fmla="*/ 52533 w 445162"/>
                <a:gd name="connsiteY5" fmla="*/ 308496 h 364972"/>
                <a:gd name="connsiteX6" fmla="*/ 189788 w 445162"/>
                <a:gd name="connsiteY6" fmla="*/ 266967 h 364972"/>
                <a:gd name="connsiteX7" fmla="*/ 349903 w 445162"/>
                <a:gd name="connsiteY7" fmla="*/ 254775 h 364972"/>
                <a:gd name="connsiteX8" fmla="*/ 404386 w 445162"/>
                <a:gd name="connsiteY8" fmla="*/ 282207 h 364972"/>
                <a:gd name="connsiteX9" fmla="*/ 438200 w 445162"/>
                <a:gd name="connsiteY9" fmla="*/ 205340 h 364972"/>
                <a:gd name="connsiteX10" fmla="*/ 315709 w 445162"/>
                <a:gd name="connsiteY10" fmla="*/ 214484 h 364972"/>
                <a:gd name="connsiteX11" fmla="*/ 366763 w 445162"/>
                <a:gd name="connsiteY11" fmla="*/ 95993 h 364972"/>
                <a:gd name="connsiteX12" fmla="*/ 371430 w 445162"/>
                <a:gd name="connsiteY12" fmla="*/ 12268 h 364972"/>
                <a:gd name="connsiteX13" fmla="*/ 308565 w 445162"/>
                <a:gd name="connsiteY13" fmla="*/ 14840 h 364972"/>
                <a:gd name="connsiteX14" fmla="*/ 252463 w 445162"/>
                <a:gd name="connsiteY14" fmla="*/ 52559 h 364972"/>
                <a:gd name="connsiteX15" fmla="*/ 245700 w 445162"/>
                <a:gd name="connsiteY15" fmla="*/ 25699 h 364972"/>
                <a:gd name="connsiteX16" fmla="*/ 203981 w 445162"/>
                <a:gd name="connsiteY16" fmla="*/ 51797 h 364972"/>
                <a:gd name="connsiteX17" fmla="*/ 172167 w 445162"/>
                <a:gd name="connsiteY17" fmla="*/ 21984 h 364972"/>
                <a:gd name="connsiteX18" fmla="*/ 144925 w 445162"/>
                <a:gd name="connsiteY18" fmla="*/ 65323 h 364972"/>
                <a:gd name="connsiteX19" fmla="*/ 128733 w 445162"/>
                <a:gd name="connsiteY19" fmla="*/ 78086 h 364972"/>
                <a:gd name="connsiteX20" fmla="*/ 148831 w 445162"/>
                <a:gd name="connsiteY20" fmla="*/ 99232 h 364972"/>
                <a:gd name="connsiteX21" fmla="*/ 131591 w 445162"/>
                <a:gd name="connsiteY21" fmla="*/ 158953 h 364972"/>
                <a:gd name="connsiteX22" fmla="*/ 166071 w 445162"/>
                <a:gd name="connsiteY22" fmla="*/ 164383 h 364972"/>
                <a:gd name="connsiteX23" fmla="*/ 211600 w 445162"/>
                <a:gd name="connsiteY23" fmla="*/ 98374 h 364972"/>
                <a:gd name="connsiteX24" fmla="*/ 221983 w 445162"/>
                <a:gd name="connsiteY24" fmla="*/ 181623 h 364972"/>
                <a:gd name="connsiteX25" fmla="*/ 254273 w 445162"/>
                <a:gd name="connsiteY25" fmla="*/ 132188 h 364972"/>
                <a:gd name="connsiteX26" fmla="*/ 328472 w 445162"/>
                <a:gd name="connsiteY26" fmla="*/ 57512 h 364972"/>
                <a:gd name="connsiteX27" fmla="*/ 260083 w 445162"/>
                <a:gd name="connsiteY27" fmla="*/ 176289 h 364972"/>
                <a:gd name="connsiteX28" fmla="*/ 108350 w 445162"/>
                <a:gd name="connsiteY28" fmla="*/ 230581 h 3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5162" h="364972">
                  <a:moveTo>
                    <a:pt x="108350" y="230581"/>
                  </a:moveTo>
                  <a:cubicBezTo>
                    <a:pt x="96919" y="186195"/>
                    <a:pt x="145783" y="9697"/>
                    <a:pt x="99015" y="21508"/>
                  </a:cubicBezTo>
                  <a:cubicBezTo>
                    <a:pt x="62249" y="30842"/>
                    <a:pt x="91300" y="179527"/>
                    <a:pt x="72726" y="208960"/>
                  </a:cubicBezTo>
                  <a:cubicBezTo>
                    <a:pt x="46437" y="221818"/>
                    <a:pt x="8337" y="168002"/>
                    <a:pt x="2050" y="222485"/>
                  </a:cubicBezTo>
                  <a:cubicBezTo>
                    <a:pt x="-617" y="252584"/>
                    <a:pt x="5289" y="281540"/>
                    <a:pt x="2622" y="311639"/>
                  </a:cubicBezTo>
                  <a:cubicBezTo>
                    <a:pt x="-12047" y="410413"/>
                    <a:pt x="39008" y="349358"/>
                    <a:pt x="52533" y="308496"/>
                  </a:cubicBezTo>
                  <a:cubicBezTo>
                    <a:pt x="57010" y="259061"/>
                    <a:pt x="137306" y="274968"/>
                    <a:pt x="189788" y="266967"/>
                  </a:cubicBezTo>
                  <a:cubicBezTo>
                    <a:pt x="259416" y="272682"/>
                    <a:pt x="290849" y="238773"/>
                    <a:pt x="349903" y="254775"/>
                  </a:cubicBezTo>
                  <a:cubicBezTo>
                    <a:pt x="372097" y="254775"/>
                    <a:pt x="302945" y="320307"/>
                    <a:pt x="404386" y="282207"/>
                  </a:cubicBezTo>
                  <a:cubicBezTo>
                    <a:pt x="414483" y="275920"/>
                    <a:pt x="462965" y="210198"/>
                    <a:pt x="438200" y="205340"/>
                  </a:cubicBezTo>
                  <a:cubicBezTo>
                    <a:pt x="399148" y="205340"/>
                    <a:pt x="354761" y="214484"/>
                    <a:pt x="315709" y="214484"/>
                  </a:cubicBezTo>
                  <a:cubicBezTo>
                    <a:pt x="189502" y="238487"/>
                    <a:pt x="310089" y="172098"/>
                    <a:pt x="366763" y="95993"/>
                  </a:cubicBezTo>
                  <a:cubicBezTo>
                    <a:pt x="386289" y="58179"/>
                    <a:pt x="388575" y="41605"/>
                    <a:pt x="371430" y="12268"/>
                  </a:cubicBezTo>
                  <a:cubicBezTo>
                    <a:pt x="347236" y="-14687"/>
                    <a:pt x="310660" y="10554"/>
                    <a:pt x="308565" y="14840"/>
                  </a:cubicBezTo>
                  <a:cubicBezTo>
                    <a:pt x="291515" y="32747"/>
                    <a:pt x="275418" y="52369"/>
                    <a:pt x="252463" y="52559"/>
                  </a:cubicBezTo>
                  <a:cubicBezTo>
                    <a:pt x="242366" y="61132"/>
                    <a:pt x="253796" y="34366"/>
                    <a:pt x="245700" y="25699"/>
                  </a:cubicBezTo>
                  <a:cubicBezTo>
                    <a:pt x="205695" y="20841"/>
                    <a:pt x="229126" y="58655"/>
                    <a:pt x="203981" y="51797"/>
                  </a:cubicBezTo>
                  <a:cubicBezTo>
                    <a:pt x="171786" y="59893"/>
                    <a:pt x="207981" y="20841"/>
                    <a:pt x="172167" y="21984"/>
                  </a:cubicBezTo>
                  <a:cubicBezTo>
                    <a:pt x="153403" y="21984"/>
                    <a:pt x="146926" y="43225"/>
                    <a:pt x="144925" y="65323"/>
                  </a:cubicBezTo>
                  <a:cubicBezTo>
                    <a:pt x="144259" y="75038"/>
                    <a:pt x="129590" y="66180"/>
                    <a:pt x="128733" y="78086"/>
                  </a:cubicBezTo>
                  <a:cubicBezTo>
                    <a:pt x="131305" y="97422"/>
                    <a:pt x="153308" y="73038"/>
                    <a:pt x="148831" y="99232"/>
                  </a:cubicBezTo>
                  <a:cubicBezTo>
                    <a:pt x="149212" y="116567"/>
                    <a:pt x="131591" y="141713"/>
                    <a:pt x="131591" y="158953"/>
                  </a:cubicBezTo>
                  <a:cubicBezTo>
                    <a:pt x="136734" y="212389"/>
                    <a:pt x="168452" y="200006"/>
                    <a:pt x="166071" y="164383"/>
                  </a:cubicBezTo>
                  <a:cubicBezTo>
                    <a:pt x="165214" y="143809"/>
                    <a:pt x="201694" y="39319"/>
                    <a:pt x="211600" y="98374"/>
                  </a:cubicBezTo>
                  <a:cubicBezTo>
                    <a:pt x="198266" y="125997"/>
                    <a:pt x="161023" y="250870"/>
                    <a:pt x="221983" y="181623"/>
                  </a:cubicBezTo>
                  <a:cubicBezTo>
                    <a:pt x="238175" y="164383"/>
                    <a:pt x="240175" y="155810"/>
                    <a:pt x="254273" y="132188"/>
                  </a:cubicBezTo>
                  <a:cubicBezTo>
                    <a:pt x="271036" y="94755"/>
                    <a:pt x="241128" y="59989"/>
                    <a:pt x="328472" y="57512"/>
                  </a:cubicBezTo>
                  <a:cubicBezTo>
                    <a:pt x="337235" y="75610"/>
                    <a:pt x="274847" y="149428"/>
                    <a:pt x="260083" y="176289"/>
                  </a:cubicBezTo>
                  <a:cubicBezTo>
                    <a:pt x="232460" y="229819"/>
                    <a:pt x="183597" y="246869"/>
                    <a:pt x="108350" y="230581"/>
                  </a:cubicBezTo>
                  <a:close/>
                </a:path>
              </a:pathLst>
            </a:custGeom>
            <a:grpFill/>
            <a:ln w="9525" cap="flat">
              <a:noFill/>
              <a:prstDash val="solid"/>
              <a:miter/>
            </a:ln>
          </p:spPr>
          <p:txBody>
            <a:bodyPr rtlCol="0" anchor="ctr"/>
            <a:lstStyle/>
            <a:p>
              <a:endParaRPr lang="zh-CN" altLang="en-US" sz="4660"/>
            </a:p>
          </p:txBody>
        </p:sp>
        <p:sp>
          <p:nvSpPr>
            <p:cNvPr id="55" name="任意多边形: 形状 50"/>
            <p:cNvSpPr/>
            <p:nvPr/>
          </p:nvSpPr>
          <p:spPr>
            <a:xfrm>
              <a:off x="7582206" y="561818"/>
              <a:ext cx="280348" cy="345451"/>
            </a:xfrm>
            <a:custGeom>
              <a:avLst/>
              <a:gdLst>
                <a:gd name="connsiteX0" fmla="*/ 42937 w 280348"/>
                <a:gd name="connsiteY0" fmla="*/ 90910 h 345451"/>
                <a:gd name="connsiteX1" fmla="*/ 191146 w 280348"/>
                <a:gd name="connsiteY1" fmla="*/ 2899 h 345451"/>
                <a:gd name="connsiteX2" fmla="*/ 224674 w 280348"/>
                <a:gd name="connsiteY2" fmla="*/ 65383 h 345451"/>
                <a:gd name="connsiteX3" fmla="*/ 280014 w 280348"/>
                <a:gd name="connsiteY3" fmla="*/ 147393 h 345451"/>
                <a:gd name="connsiteX4" fmla="*/ 201528 w 280348"/>
                <a:gd name="connsiteY4" fmla="*/ 176920 h 345451"/>
                <a:gd name="connsiteX5" fmla="*/ 40746 w 280348"/>
                <a:gd name="connsiteY5" fmla="*/ 298078 h 345451"/>
                <a:gd name="connsiteX6" fmla="*/ 153141 w 280348"/>
                <a:gd name="connsiteY6" fmla="*/ 217973 h 345451"/>
                <a:gd name="connsiteX7" fmla="*/ 67987 w 280348"/>
                <a:gd name="connsiteY7" fmla="*/ 198923 h 345451"/>
                <a:gd name="connsiteX8" fmla="*/ 114374 w 280348"/>
                <a:gd name="connsiteY8" fmla="*/ 131296 h 345451"/>
                <a:gd name="connsiteX9" fmla="*/ 126566 w 280348"/>
                <a:gd name="connsiteY9" fmla="*/ 72050 h 345451"/>
                <a:gd name="connsiteX10" fmla="*/ 42937 w 280348"/>
                <a:gd name="connsiteY10" fmla="*/ 90910 h 3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48" h="345451">
                  <a:moveTo>
                    <a:pt x="42937" y="90910"/>
                  </a:moveTo>
                  <a:cubicBezTo>
                    <a:pt x="36269" y="-13103"/>
                    <a:pt x="147045" y="42237"/>
                    <a:pt x="191146" y="2899"/>
                  </a:cubicBezTo>
                  <a:cubicBezTo>
                    <a:pt x="209815" y="-13770"/>
                    <a:pt x="242866" y="46047"/>
                    <a:pt x="224674" y="65383"/>
                  </a:cubicBezTo>
                  <a:cubicBezTo>
                    <a:pt x="110469" y="160823"/>
                    <a:pt x="289063" y="100530"/>
                    <a:pt x="280014" y="147393"/>
                  </a:cubicBezTo>
                  <a:cubicBezTo>
                    <a:pt x="277728" y="189398"/>
                    <a:pt x="229531" y="156442"/>
                    <a:pt x="201528" y="176920"/>
                  </a:cubicBezTo>
                  <a:cubicBezTo>
                    <a:pt x="204957" y="215116"/>
                    <a:pt x="108564" y="442192"/>
                    <a:pt x="40746" y="298078"/>
                  </a:cubicBezTo>
                  <a:cubicBezTo>
                    <a:pt x="61224" y="261883"/>
                    <a:pt x="113803" y="330463"/>
                    <a:pt x="153141" y="217973"/>
                  </a:cubicBezTo>
                  <a:cubicBezTo>
                    <a:pt x="174858" y="118627"/>
                    <a:pt x="92181" y="198923"/>
                    <a:pt x="67987" y="198923"/>
                  </a:cubicBezTo>
                  <a:cubicBezTo>
                    <a:pt x="-69268" y="198923"/>
                    <a:pt x="30078" y="127105"/>
                    <a:pt x="114374" y="131296"/>
                  </a:cubicBezTo>
                  <a:cubicBezTo>
                    <a:pt x="166857" y="131296"/>
                    <a:pt x="163142" y="39570"/>
                    <a:pt x="126566" y="72050"/>
                  </a:cubicBezTo>
                  <a:cubicBezTo>
                    <a:pt x="100372" y="100054"/>
                    <a:pt x="75226" y="95196"/>
                    <a:pt x="42937" y="90910"/>
                  </a:cubicBezTo>
                  <a:close/>
                </a:path>
              </a:pathLst>
            </a:custGeom>
            <a:grpFill/>
            <a:ln w="9525" cap="flat">
              <a:noFill/>
              <a:prstDash val="solid"/>
              <a:miter/>
            </a:ln>
          </p:spPr>
          <p:txBody>
            <a:bodyPr rtlCol="0" anchor="ctr"/>
            <a:lstStyle/>
            <a:p>
              <a:endParaRPr lang="zh-CN" altLang="en-US" sz="4660"/>
            </a:p>
          </p:txBody>
        </p:sp>
        <p:sp>
          <p:nvSpPr>
            <p:cNvPr id="56" name="任意多边形: 形状 51"/>
            <p:cNvSpPr/>
            <p:nvPr/>
          </p:nvSpPr>
          <p:spPr>
            <a:xfrm>
              <a:off x="5419725" y="955242"/>
              <a:ext cx="2607278" cy="195833"/>
            </a:xfrm>
            <a:custGeom>
              <a:avLst/>
              <a:gdLst>
                <a:gd name="connsiteX0" fmla="*/ 140970 w 2607278"/>
                <a:gd name="connsiteY0" fmla="*/ 4286 h 195833"/>
                <a:gd name="connsiteX1" fmla="*/ 140970 w 2607278"/>
                <a:gd name="connsiteY1" fmla="*/ 54864 h 195833"/>
                <a:gd name="connsiteX2" fmla="*/ 136874 w 2607278"/>
                <a:gd name="connsiteY2" fmla="*/ 54864 h 195833"/>
                <a:gd name="connsiteX3" fmla="*/ 128683 w 2607278"/>
                <a:gd name="connsiteY3" fmla="*/ 29718 h 195833"/>
                <a:gd name="connsiteX4" fmla="*/ 116300 w 2607278"/>
                <a:gd name="connsiteY4" fmla="*/ 17526 h 195833"/>
                <a:gd name="connsiteX5" fmla="*/ 100965 w 2607278"/>
                <a:gd name="connsiteY5" fmla="*/ 15050 h 195833"/>
                <a:gd name="connsiteX6" fmla="*/ 89249 w 2607278"/>
                <a:gd name="connsiteY6" fmla="*/ 15050 h 195833"/>
                <a:gd name="connsiteX7" fmla="*/ 89249 w 2607278"/>
                <a:gd name="connsiteY7" fmla="*/ 159163 h 195833"/>
                <a:gd name="connsiteX8" fmla="*/ 90583 w 2607278"/>
                <a:gd name="connsiteY8" fmla="*/ 177070 h 195833"/>
                <a:gd name="connsiteX9" fmla="*/ 95821 w 2607278"/>
                <a:gd name="connsiteY9" fmla="*/ 183356 h 195833"/>
                <a:gd name="connsiteX10" fmla="*/ 106394 w 2607278"/>
                <a:gd name="connsiteY10" fmla="*/ 186119 h 195833"/>
                <a:gd name="connsiteX11" fmla="*/ 111633 w 2607278"/>
                <a:gd name="connsiteY11" fmla="*/ 186119 h 195833"/>
                <a:gd name="connsiteX12" fmla="*/ 111633 w 2607278"/>
                <a:gd name="connsiteY12" fmla="*/ 191167 h 195833"/>
                <a:gd name="connsiteX13" fmla="*/ 29432 w 2607278"/>
                <a:gd name="connsiteY13" fmla="*/ 191167 h 195833"/>
                <a:gd name="connsiteX14" fmla="*/ 29432 w 2607278"/>
                <a:gd name="connsiteY14" fmla="*/ 186119 h 195833"/>
                <a:gd name="connsiteX15" fmla="*/ 34671 w 2607278"/>
                <a:gd name="connsiteY15" fmla="*/ 186119 h 195833"/>
                <a:gd name="connsiteX16" fmla="*/ 45625 w 2607278"/>
                <a:gd name="connsiteY16" fmla="*/ 183166 h 195833"/>
                <a:gd name="connsiteX17" fmla="*/ 50387 w 2607278"/>
                <a:gd name="connsiteY17" fmla="*/ 176498 h 195833"/>
                <a:gd name="connsiteX18" fmla="*/ 51721 w 2607278"/>
                <a:gd name="connsiteY18" fmla="*/ 159163 h 195833"/>
                <a:gd name="connsiteX19" fmla="*/ 51721 w 2607278"/>
                <a:gd name="connsiteY19" fmla="*/ 15145 h 195833"/>
                <a:gd name="connsiteX20" fmla="*/ 40291 w 2607278"/>
                <a:gd name="connsiteY20" fmla="*/ 15145 h 195833"/>
                <a:gd name="connsiteX21" fmla="*/ 17240 w 2607278"/>
                <a:gd name="connsiteY21" fmla="*/ 23146 h 195833"/>
                <a:gd name="connsiteX22" fmla="*/ 4477 w 2607278"/>
                <a:gd name="connsiteY22" fmla="*/ 54959 h 195833"/>
                <a:gd name="connsiteX23" fmla="*/ 0 w 2607278"/>
                <a:gd name="connsiteY23" fmla="*/ 54959 h 195833"/>
                <a:gd name="connsiteX24" fmla="*/ 0 w 2607278"/>
                <a:gd name="connsiteY24" fmla="*/ 4381 h 195833"/>
                <a:gd name="connsiteX25" fmla="*/ 140970 w 2607278"/>
                <a:gd name="connsiteY25" fmla="*/ 4381 h 195833"/>
                <a:gd name="connsiteX26" fmla="*/ 140970 w 2607278"/>
                <a:gd name="connsiteY26" fmla="*/ 4286 h 195833"/>
                <a:gd name="connsiteX27" fmla="*/ 248698 w 2607278"/>
                <a:gd name="connsiteY27" fmla="*/ 1715 h 195833"/>
                <a:gd name="connsiteX28" fmla="*/ 309658 w 2607278"/>
                <a:gd name="connsiteY28" fmla="*/ 27718 h 195833"/>
                <a:gd name="connsiteX29" fmla="*/ 333089 w 2607278"/>
                <a:gd name="connsiteY29" fmla="*/ 97060 h 195833"/>
                <a:gd name="connsiteX30" fmla="*/ 315659 w 2607278"/>
                <a:gd name="connsiteY30" fmla="*/ 159639 h 195833"/>
                <a:gd name="connsiteX31" fmla="*/ 250222 w 2607278"/>
                <a:gd name="connsiteY31" fmla="*/ 195453 h 195833"/>
                <a:gd name="connsiteX32" fmla="*/ 184690 w 2607278"/>
                <a:gd name="connsiteY32" fmla="*/ 161258 h 195833"/>
                <a:gd name="connsiteX33" fmla="*/ 166402 w 2607278"/>
                <a:gd name="connsiteY33" fmla="*/ 97250 h 195833"/>
                <a:gd name="connsiteX34" fmla="*/ 190214 w 2607278"/>
                <a:gd name="connsiteY34" fmla="*/ 27908 h 195833"/>
                <a:gd name="connsiteX35" fmla="*/ 248698 w 2607278"/>
                <a:gd name="connsiteY35" fmla="*/ 1715 h 195833"/>
                <a:gd name="connsiteX36" fmla="*/ 248698 w 2607278"/>
                <a:gd name="connsiteY36" fmla="*/ 1715 h 195833"/>
                <a:gd name="connsiteX37" fmla="*/ 250126 w 2607278"/>
                <a:gd name="connsiteY37" fmla="*/ 10573 h 195833"/>
                <a:gd name="connsiteX38" fmla="*/ 217361 w 2607278"/>
                <a:gd name="connsiteY38" fmla="*/ 36767 h 195833"/>
                <a:gd name="connsiteX39" fmla="*/ 208217 w 2607278"/>
                <a:gd name="connsiteY39" fmla="*/ 98489 h 195833"/>
                <a:gd name="connsiteX40" fmla="*/ 222313 w 2607278"/>
                <a:gd name="connsiteY40" fmla="*/ 169164 h 195833"/>
                <a:gd name="connsiteX41" fmla="*/ 249841 w 2607278"/>
                <a:gd name="connsiteY41" fmla="*/ 185166 h 195833"/>
                <a:gd name="connsiteX42" fmla="*/ 269748 w 2607278"/>
                <a:gd name="connsiteY42" fmla="*/ 178308 h 195833"/>
                <a:gd name="connsiteX43" fmla="*/ 285559 w 2607278"/>
                <a:gd name="connsiteY43" fmla="*/ 150114 h 195833"/>
                <a:gd name="connsiteX44" fmla="*/ 291275 w 2607278"/>
                <a:gd name="connsiteY44" fmla="*/ 99631 h 195833"/>
                <a:gd name="connsiteX45" fmla="*/ 285464 w 2607278"/>
                <a:gd name="connsiteY45" fmla="*/ 44196 h 195833"/>
                <a:gd name="connsiteX46" fmla="*/ 270700 w 2607278"/>
                <a:gd name="connsiteY46" fmla="*/ 18193 h 195833"/>
                <a:gd name="connsiteX47" fmla="*/ 250126 w 2607278"/>
                <a:gd name="connsiteY47" fmla="*/ 10573 h 195833"/>
                <a:gd name="connsiteX48" fmla="*/ 250126 w 2607278"/>
                <a:gd name="connsiteY48" fmla="*/ 10573 h 195833"/>
                <a:gd name="connsiteX49" fmla="*/ 412433 w 2607278"/>
                <a:gd name="connsiteY49" fmla="*/ 4286 h 195833"/>
                <a:gd name="connsiteX50" fmla="*/ 489871 w 2607278"/>
                <a:gd name="connsiteY50" fmla="*/ 120206 h 195833"/>
                <a:gd name="connsiteX51" fmla="*/ 489871 w 2607278"/>
                <a:gd name="connsiteY51" fmla="*/ 39815 h 195833"/>
                <a:gd name="connsiteX52" fmla="*/ 485870 w 2607278"/>
                <a:gd name="connsiteY52" fmla="*/ 17145 h 195833"/>
                <a:gd name="connsiteX53" fmla="*/ 467201 w 2607278"/>
                <a:gd name="connsiteY53" fmla="*/ 9430 h 195833"/>
                <a:gd name="connsiteX54" fmla="*/ 467201 w 2607278"/>
                <a:gd name="connsiteY54" fmla="*/ 4286 h 195833"/>
                <a:gd name="connsiteX55" fmla="*/ 519017 w 2607278"/>
                <a:gd name="connsiteY55" fmla="*/ 4286 h 195833"/>
                <a:gd name="connsiteX56" fmla="*/ 519017 w 2607278"/>
                <a:gd name="connsiteY56" fmla="*/ 9430 h 195833"/>
                <a:gd name="connsiteX57" fmla="*/ 505682 w 2607278"/>
                <a:gd name="connsiteY57" fmla="*/ 13335 h 195833"/>
                <a:gd name="connsiteX58" fmla="*/ 500348 w 2607278"/>
                <a:gd name="connsiteY58" fmla="*/ 21146 h 195833"/>
                <a:gd name="connsiteX59" fmla="*/ 498443 w 2607278"/>
                <a:gd name="connsiteY59" fmla="*/ 39815 h 195833"/>
                <a:gd name="connsiteX60" fmla="*/ 498443 w 2607278"/>
                <a:gd name="connsiteY60" fmla="*/ 195453 h 195833"/>
                <a:gd name="connsiteX61" fmla="*/ 494538 w 2607278"/>
                <a:gd name="connsiteY61" fmla="*/ 195453 h 195833"/>
                <a:gd name="connsiteX62" fmla="*/ 388430 w 2607278"/>
                <a:gd name="connsiteY62" fmla="*/ 39815 h 195833"/>
                <a:gd name="connsiteX63" fmla="*/ 388430 w 2607278"/>
                <a:gd name="connsiteY63" fmla="*/ 158687 h 195833"/>
                <a:gd name="connsiteX64" fmla="*/ 394621 w 2607278"/>
                <a:gd name="connsiteY64" fmla="*/ 180404 h 195833"/>
                <a:gd name="connsiteX65" fmla="*/ 408718 w 2607278"/>
                <a:gd name="connsiteY65" fmla="*/ 186119 h 195833"/>
                <a:gd name="connsiteX66" fmla="*/ 412433 w 2607278"/>
                <a:gd name="connsiteY66" fmla="*/ 186119 h 195833"/>
                <a:gd name="connsiteX67" fmla="*/ 412433 w 2607278"/>
                <a:gd name="connsiteY67" fmla="*/ 191167 h 195833"/>
                <a:gd name="connsiteX68" fmla="*/ 356711 w 2607278"/>
                <a:gd name="connsiteY68" fmla="*/ 191167 h 195833"/>
                <a:gd name="connsiteX69" fmla="*/ 356711 w 2607278"/>
                <a:gd name="connsiteY69" fmla="*/ 186119 h 195833"/>
                <a:gd name="connsiteX70" fmla="*/ 374809 w 2607278"/>
                <a:gd name="connsiteY70" fmla="*/ 179737 h 195833"/>
                <a:gd name="connsiteX71" fmla="*/ 379857 w 2607278"/>
                <a:gd name="connsiteY71" fmla="*/ 158687 h 195833"/>
                <a:gd name="connsiteX72" fmla="*/ 379857 w 2607278"/>
                <a:gd name="connsiteY72" fmla="*/ 26765 h 195833"/>
                <a:gd name="connsiteX73" fmla="*/ 376523 w 2607278"/>
                <a:gd name="connsiteY73" fmla="*/ 21812 h 195833"/>
                <a:gd name="connsiteX74" fmla="*/ 367665 w 2607278"/>
                <a:gd name="connsiteY74" fmla="*/ 12002 h 195833"/>
                <a:gd name="connsiteX75" fmla="*/ 356711 w 2607278"/>
                <a:gd name="connsiteY75" fmla="*/ 9430 h 195833"/>
                <a:gd name="connsiteX76" fmla="*/ 356711 w 2607278"/>
                <a:gd name="connsiteY76" fmla="*/ 4286 h 195833"/>
                <a:gd name="connsiteX77" fmla="*/ 412433 w 2607278"/>
                <a:gd name="connsiteY77" fmla="*/ 4286 h 195833"/>
                <a:gd name="connsiteX78" fmla="*/ 412433 w 2607278"/>
                <a:gd name="connsiteY78" fmla="*/ 4286 h 195833"/>
                <a:gd name="connsiteX79" fmla="*/ 700088 w 2607278"/>
                <a:gd name="connsiteY79" fmla="*/ 95 h 195833"/>
                <a:gd name="connsiteX80" fmla="*/ 700088 w 2607278"/>
                <a:gd name="connsiteY80" fmla="*/ 65913 h 195833"/>
                <a:gd name="connsiteX81" fmla="*/ 695801 w 2607278"/>
                <a:gd name="connsiteY81" fmla="*/ 65913 h 195833"/>
                <a:gd name="connsiteX82" fmla="*/ 672560 w 2607278"/>
                <a:gd name="connsiteY82" fmla="*/ 24860 h 195833"/>
                <a:gd name="connsiteX83" fmla="*/ 638651 w 2607278"/>
                <a:gd name="connsiteY83" fmla="*/ 10858 h 195833"/>
                <a:gd name="connsiteX84" fmla="*/ 609409 w 2607278"/>
                <a:gd name="connsiteY84" fmla="*/ 22669 h 195833"/>
                <a:gd name="connsiteX85" fmla="*/ 592836 w 2607278"/>
                <a:gd name="connsiteY85" fmla="*/ 55531 h 195833"/>
                <a:gd name="connsiteX86" fmla="*/ 587978 w 2607278"/>
                <a:gd name="connsiteY86" fmla="*/ 98774 h 195833"/>
                <a:gd name="connsiteX87" fmla="*/ 593312 w 2607278"/>
                <a:gd name="connsiteY87" fmla="*/ 145923 h 195833"/>
                <a:gd name="connsiteX88" fmla="*/ 610457 w 2607278"/>
                <a:gd name="connsiteY88" fmla="*/ 175736 h 195833"/>
                <a:gd name="connsiteX89" fmla="*/ 638651 w 2607278"/>
                <a:gd name="connsiteY89" fmla="*/ 185261 h 195833"/>
                <a:gd name="connsiteX90" fmla="*/ 650272 w 2607278"/>
                <a:gd name="connsiteY90" fmla="*/ 183833 h 195833"/>
                <a:gd name="connsiteX91" fmla="*/ 662559 w 2607278"/>
                <a:gd name="connsiteY91" fmla="*/ 179642 h 195833"/>
                <a:gd name="connsiteX92" fmla="*/ 662559 w 2607278"/>
                <a:gd name="connsiteY92" fmla="*/ 140779 h 195833"/>
                <a:gd name="connsiteX93" fmla="*/ 661226 w 2607278"/>
                <a:gd name="connsiteY93" fmla="*/ 126492 h 195833"/>
                <a:gd name="connsiteX94" fmla="*/ 655987 w 2607278"/>
                <a:gd name="connsiteY94" fmla="*/ 120587 h 195833"/>
                <a:gd name="connsiteX95" fmla="*/ 646271 w 2607278"/>
                <a:gd name="connsiteY95" fmla="*/ 117919 h 195833"/>
                <a:gd name="connsiteX96" fmla="*/ 642271 w 2607278"/>
                <a:gd name="connsiteY96" fmla="*/ 117919 h 195833"/>
                <a:gd name="connsiteX97" fmla="*/ 642271 w 2607278"/>
                <a:gd name="connsiteY97" fmla="*/ 112871 h 195833"/>
                <a:gd name="connsiteX98" fmla="*/ 718566 w 2607278"/>
                <a:gd name="connsiteY98" fmla="*/ 112871 h 195833"/>
                <a:gd name="connsiteX99" fmla="*/ 718566 w 2607278"/>
                <a:gd name="connsiteY99" fmla="*/ 117919 h 195833"/>
                <a:gd name="connsiteX100" fmla="*/ 706469 w 2607278"/>
                <a:gd name="connsiteY100" fmla="*/ 120777 h 195833"/>
                <a:gd name="connsiteX101" fmla="*/ 701230 w 2607278"/>
                <a:gd name="connsiteY101" fmla="*/ 127921 h 195833"/>
                <a:gd name="connsiteX102" fmla="*/ 700183 w 2607278"/>
                <a:gd name="connsiteY102" fmla="*/ 140779 h 195833"/>
                <a:gd name="connsiteX103" fmla="*/ 700183 w 2607278"/>
                <a:gd name="connsiteY103" fmla="*/ 179642 h 195833"/>
                <a:gd name="connsiteX104" fmla="*/ 668846 w 2607278"/>
                <a:gd name="connsiteY104" fmla="*/ 191738 h 195833"/>
                <a:gd name="connsiteX105" fmla="*/ 635127 w 2607278"/>
                <a:gd name="connsiteY105" fmla="*/ 195834 h 195833"/>
                <a:gd name="connsiteX106" fmla="*/ 597980 w 2607278"/>
                <a:gd name="connsiteY106" fmla="*/ 188595 h 195833"/>
                <a:gd name="connsiteX107" fmla="*/ 571976 w 2607278"/>
                <a:gd name="connsiteY107" fmla="*/ 169640 h 195833"/>
                <a:gd name="connsiteX108" fmla="*/ 554355 w 2607278"/>
                <a:gd name="connsiteY108" fmla="*/ 143065 h 195833"/>
                <a:gd name="connsiteX109" fmla="*/ 546259 w 2607278"/>
                <a:gd name="connsiteY109" fmla="*/ 100394 h 195833"/>
                <a:gd name="connsiteX110" fmla="*/ 571119 w 2607278"/>
                <a:gd name="connsiteY110" fmla="*/ 29242 h 195833"/>
                <a:gd name="connsiteX111" fmla="*/ 633698 w 2607278"/>
                <a:gd name="connsiteY111" fmla="*/ 190 h 195833"/>
                <a:gd name="connsiteX112" fmla="*/ 654749 w 2607278"/>
                <a:gd name="connsiteY112" fmla="*/ 2381 h 195833"/>
                <a:gd name="connsiteX113" fmla="*/ 671227 w 2607278"/>
                <a:gd name="connsiteY113" fmla="*/ 8668 h 195833"/>
                <a:gd name="connsiteX114" fmla="*/ 684657 w 2607278"/>
                <a:gd name="connsiteY114" fmla="*/ 13811 h 195833"/>
                <a:gd name="connsiteX115" fmla="*/ 690658 w 2607278"/>
                <a:gd name="connsiteY115" fmla="*/ 10954 h 195833"/>
                <a:gd name="connsiteX116" fmla="*/ 695706 w 2607278"/>
                <a:gd name="connsiteY116" fmla="*/ 286 h 195833"/>
                <a:gd name="connsiteX117" fmla="*/ 700088 w 2607278"/>
                <a:gd name="connsiteY117" fmla="*/ 286 h 195833"/>
                <a:gd name="connsiteX118" fmla="*/ 700088 w 2607278"/>
                <a:gd name="connsiteY118" fmla="*/ 95 h 195833"/>
                <a:gd name="connsiteX119" fmla="*/ 766477 w 2607278"/>
                <a:gd name="connsiteY119" fmla="*/ 9430 h 195833"/>
                <a:gd name="connsiteX120" fmla="*/ 766477 w 2607278"/>
                <a:gd name="connsiteY120" fmla="*/ 4286 h 195833"/>
                <a:gd name="connsiteX121" fmla="*/ 849916 w 2607278"/>
                <a:gd name="connsiteY121" fmla="*/ 4286 h 195833"/>
                <a:gd name="connsiteX122" fmla="*/ 849916 w 2607278"/>
                <a:gd name="connsiteY122" fmla="*/ 9430 h 195833"/>
                <a:gd name="connsiteX123" fmla="*/ 844868 w 2607278"/>
                <a:gd name="connsiteY123" fmla="*/ 9430 h 195833"/>
                <a:gd name="connsiteX124" fmla="*/ 833723 w 2607278"/>
                <a:gd name="connsiteY124" fmla="*/ 12287 h 195833"/>
                <a:gd name="connsiteX125" fmla="*/ 829056 w 2607278"/>
                <a:gd name="connsiteY125" fmla="*/ 18955 h 195833"/>
                <a:gd name="connsiteX126" fmla="*/ 827722 w 2607278"/>
                <a:gd name="connsiteY126" fmla="*/ 36290 h 195833"/>
                <a:gd name="connsiteX127" fmla="*/ 827722 w 2607278"/>
                <a:gd name="connsiteY127" fmla="*/ 127825 h 195833"/>
                <a:gd name="connsiteX128" fmla="*/ 823246 w 2607278"/>
                <a:gd name="connsiteY128" fmla="*/ 166878 h 195833"/>
                <a:gd name="connsiteX129" fmla="*/ 807244 w 2607278"/>
                <a:gd name="connsiteY129" fmla="*/ 187262 h 195833"/>
                <a:gd name="connsiteX130" fmla="*/ 779526 w 2607278"/>
                <a:gd name="connsiteY130" fmla="*/ 195453 h 195833"/>
                <a:gd name="connsiteX131" fmla="*/ 747522 w 2607278"/>
                <a:gd name="connsiteY131" fmla="*/ 183071 h 195833"/>
                <a:gd name="connsiteX132" fmla="*/ 735330 w 2607278"/>
                <a:gd name="connsiteY132" fmla="*/ 155639 h 195833"/>
                <a:gd name="connsiteX133" fmla="*/ 740283 w 2607278"/>
                <a:gd name="connsiteY133" fmla="*/ 140017 h 195833"/>
                <a:gd name="connsiteX134" fmla="*/ 752475 w 2607278"/>
                <a:gd name="connsiteY134" fmla="*/ 134017 h 195833"/>
                <a:gd name="connsiteX135" fmla="*/ 764286 w 2607278"/>
                <a:gd name="connsiteY135" fmla="*/ 139351 h 195833"/>
                <a:gd name="connsiteX136" fmla="*/ 769144 w 2607278"/>
                <a:gd name="connsiteY136" fmla="*/ 152590 h 195833"/>
                <a:gd name="connsiteX137" fmla="*/ 768287 w 2607278"/>
                <a:gd name="connsiteY137" fmla="*/ 159353 h 195833"/>
                <a:gd name="connsiteX138" fmla="*/ 764667 w 2607278"/>
                <a:gd name="connsiteY138" fmla="*/ 166306 h 195833"/>
                <a:gd name="connsiteX139" fmla="*/ 761524 w 2607278"/>
                <a:gd name="connsiteY139" fmla="*/ 174308 h 195833"/>
                <a:gd name="connsiteX140" fmla="*/ 764572 w 2607278"/>
                <a:gd name="connsiteY140" fmla="*/ 180499 h 195833"/>
                <a:gd name="connsiteX141" fmla="*/ 776002 w 2607278"/>
                <a:gd name="connsiteY141" fmla="*/ 184404 h 195833"/>
                <a:gd name="connsiteX142" fmla="*/ 784193 w 2607278"/>
                <a:gd name="connsiteY142" fmla="*/ 181356 h 195833"/>
                <a:gd name="connsiteX143" fmla="*/ 788765 w 2607278"/>
                <a:gd name="connsiteY143" fmla="*/ 171926 h 195833"/>
                <a:gd name="connsiteX144" fmla="*/ 790099 w 2607278"/>
                <a:gd name="connsiteY144" fmla="*/ 136303 h 195833"/>
                <a:gd name="connsiteX145" fmla="*/ 790099 w 2607278"/>
                <a:gd name="connsiteY145" fmla="*/ 36290 h 195833"/>
                <a:gd name="connsiteX146" fmla="*/ 788765 w 2607278"/>
                <a:gd name="connsiteY146" fmla="*/ 18383 h 195833"/>
                <a:gd name="connsiteX147" fmla="*/ 783526 w 2607278"/>
                <a:gd name="connsiteY147" fmla="*/ 12097 h 195833"/>
                <a:gd name="connsiteX148" fmla="*/ 773049 w 2607278"/>
                <a:gd name="connsiteY148" fmla="*/ 9430 h 195833"/>
                <a:gd name="connsiteX149" fmla="*/ 766477 w 2607278"/>
                <a:gd name="connsiteY149" fmla="*/ 9430 h 195833"/>
                <a:gd name="connsiteX150" fmla="*/ 766477 w 2607278"/>
                <a:gd name="connsiteY150" fmla="*/ 9430 h 195833"/>
                <a:gd name="connsiteX151" fmla="*/ 949928 w 2607278"/>
                <a:gd name="connsiteY151" fmla="*/ 186119 h 195833"/>
                <a:gd name="connsiteX152" fmla="*/ 949928 w 2607278"/>
                <a:gd name="connsiteY152" fmla="*/ 191167 h 195833"/>
                <a:gd name="connsiteX153" fmla="*/ 867823 w 2607278"/>
                <a:gd name="connsiteY153" fmla="*/ 191167 h 195833"/>
                <a:gd name="connsiteX154" fmla="*/ 867823 w 2607278"/>
                <a:gd name="connsiteY154" fmla="*/ 186119 h 195833"/>
                <a:gd name="connsiteX155" fmla="*/ 873062 w 2607278"/>
                <a:gd name="connsiteY155" fmla="*/ 186119 h 195833"/>
                <a:gd name="connsiteX156" fmla="*/ 884015 w 2607278"/>
                <a:gd name="connsiteY156" fmla="*/ 183166 h 195833"/>
                <a:gd name="connsiteX157" fmla="*/ 888683 w 2607278"/>
                <a:gd name="connsiteY157" fmla="*/ 176498 h 195833"/>
                <a:gd name="connsiteX158" fmla="*/ 890016 w 2607278"/>
                <a:gd name="connsiteY158" fmla="*/ 159163 h 195833"/>
                <a:gd name="connsiteX159" fmla="*/ 890016 w 2607278"/>
                <a:gd name="connsiteY159" fmla="*/ 36290 h 195833"/>
                <a:gd name="connsiteX160" fmla="*/ 888683 w 2607278"/>
                <a:gd name="connsiteY160" fmla="*/ 18383 h 195833"/>
                <a:gd name="connsiteX161" fmla="*/ 883539 w 2607278"/>
                <a:gd name="connsiteY161" fmla="*/ 12097 h 195833"/>
                <a:gd name="connsiteX162" fmla="*/ 873062 w 2607278"/>
                <a:gd name="connsiteY162" fmla="*/ 9430 h 195833"/>
                <a:gd name="connsiteX163" fmla="*/ 867823 w 2607278"/>
                <a:gd name="connsiteY163" fmla="*/ 9430 h 195833"/>
                <a:gd name="connsiteX164" fmla="*/ 867823 w 2607278"/>
                <a:gd name="connsiteY164" fmla="*/ 4286 h 195833"/>
                <a:gd name="connsiteX165" fmla="*/ 949928 w 2607278"/>
                <a:gd name="connsiteY165" fmla="*/ 4286 h 195833"/>
                <a:gd name="connsiteX166" fmla="*/ 949928 w 2607278"/>
                <a:gd name="connsiteY166" fmla="*/ 9430 h 195833"/>
                <a:gd name="connsiteX167" fmla="*/ 944689 w 2607278"/>
                <a:gd name="connsiteY167" fmla="*/ 9430 h 195833"/>
                <a:gd name="connsiteX168" fmla="*/ 933736 w 2607278"/>
                <a:gd name="connsiteY168" fmla="*/ 12287 h 195833"/>
                <a:gd name="connsiteX169" fmla="*/ 928973 w 2607278"/>
                <a:gd name="connsiteY169" fmla="*/ 18955 h 195833"/>
                <a:gd name="connsiteX170" fmla="*/ 927735 w 2607278"/>
                <a:gd name="connsiteY170" fmla="*/ 36290 h 195833"/>
                <a:gd name="connsiteX171" fmla="*/ 927735 w 2607278"/>
                <a:gd name="connsiteY171" fmla="*/ 159258 h 195833"/>
                <a:gd name="connsiteX172" fmla="*/ 929068 w 2607278"/>
                <a:gd name="connsiteY172" fmla="*/ 177165 h 195833"/>
                <a:gd name="connsiteX173" fmla="*/ 934307 w 2607278"/>
                <a:gd name="connsiteY173" fmla="*/ 183452 h 195833"/>
                <a:gd name="connsiteX174" fmla="*/ 944785 w 2607278"/>
                <a:gd name="connsiteY174" fmla="*/ 186214 h 195833"/>
                <a:gd name="connsiteX175" fmla="*/ 949928 w 2607278"/>
                <a:gd name="connsiteY175" fmla="*/ 186214 h 195833"/>
                <a:gd name="connsiteX176" fmla="*/ 949928 w 2607278"/>
                <a:gd name="connsiteY176" fmla="*/ 186119 h 195833"/>
                <a:gd name="connsiteX177" fmla="*/ 1020223 w 2607278"/>
                <a:gd name="connsiteY177" fmla="*/ 4286 h 195833"/>
                <a:gd name="connsiteX178" fmla="*/ 1101185 w 2607278"/>
                <a:gd name="connsiteY178" fmla="*/ 4286 h 195833"/>
                <a:gd name="connsiteX179" fmla="*/ 1101185 w 2607278"/>
                <a:gd name="connsiteY179" fmla="*/ 9430 h 195833"/>
                <a:gd name="connsiteX180" fmla="*/ 1097185 w 2607278"/>
                <a:gd name="connsiteY180" fmla="*/ 9430 h 195833"/>
                <a:gd name="connsiteX181" fmla="*/ 1084612 w 2607278"/>
                <a:gd name="connsiteY181" fmla="*/ 11716 h 195833"/>
                <a:gd name="connsiteX182" fmla="*/ 1079754 w 2607278"/>
                <a:gd name="connsiteY182" fmla="*/ 18002 h 195833"/>
                <a:gd name="connsiteX183" fmla="*/ 1078325 w 2607278"/>
                <a:gd name="connsiteY183" fmla="*/ 38005 h 195833"/>
                <a:gd name="connsiteX184" fmla="*/ 1078325 w 2607278"/>
                <a:gd name="connsiteY184" fmla="*/ 129445 h 195833"/>
                <a:gd name="connsiteX185" fmla="*/ 1081564 w 2607278"/>
                <a:gd name="connsiteY185" fmla="*/ 162687 h 195833"/>
                <a:gd name="connsiteX186" fmla="*/ 1092041 w 2607278"/>
                <a:gd name="connsiteY186" fmla="*/ 176213 h 195833"/>
                <a:gd name="connsiteX187" fmla="*/ 1110425 w 2607278"/>
                <a:gd name="connsiteY187" fmla="*/ 181546 h 195833"/>
                <a:gd name="connsiteX188" fmla="*/ 1132142 w 2607278"/>
                <a:gd name="connsiteY188" fmla="*/ 174689 h 195833"/>
                <a:gd name="connsiteX189" fmla="*/ 1145572 w 2607278"/>
                <a:gd name="connsiteY189" fmla="*/ 155829 h 195833"/>
                <a:gd name="connsiteX190" fmla="*/ 1150049 w 2607278"/>
                <a:gd name="connsiteY190" fmla="*/ 114014 h 195833"/>
                <a:gd name="connsiteX191" fmla="*/ 1150049 w 2607278"/>
                <a:gd name="connsiteY191" fmla="*/ 37814 h 195833"/>
                <a:gd name="connsiteX192" fmla="*/ 1147858 w 2607278"/>
                <a:gd name="connsiteY192" fmla="*/ 19907 h 195833"/>
                <a:gd name="connsiteX193" fmla="*/ 1142333 w 2607278"/>
                <a:gd name="connsiteY193" fmla="*/ 12478 h 195833"/>
                <a:gd name="connsiteX194" fmla="*/ 1127570 w 2607278"/>
                <a:gd name="connsiteY194" fmla="*/ 9335 h 195833"/>
                <a:gd name="connsiteX195" fmla="*/ 1127570 w 2607278"/>
                <a:gd name="connsiteY195" fmla="*/ 4191 h 195833"/>
                <a:gd name="connsiteX196" fmla="*/ 1181862 w 2607278"/>
                <a:gd name="connsiteY196" fmla="*/ 4191 h 195833"/>
                <a:gd name="connsiteX197" fmla="*/ 1181862 w 2607278"/>
                <a:gd name="connsiteY197" fmla="*/ 9335 h 195833"/>
                <a:gd name="connsiteX198" fmla="*/ 1178624 w 2607278"/>
                <a:gd name="connsiteY198" fmla="*/ 9335 h 195833"/>
                <a:gd name="connsiteX199" fmla="*/ 1167670 w 2607278"/>
                <a:gd name="connsiteY199" fmla="*/ 12478 h 195833"/>
                <a:gd name="connsiteX200" fmla="*/ 1161288 w 2607278"/>
                <a:gd name="connsiteY200" fmla="*/ 22003 h 195833"/>
                <a:gd name="connsiteX201" fmla="*/ 1159764 w 2607278"/>
                <a:gd name="connsiteY201" fmla="*/ 37814 h 195833"/>
                <a:gd name="connsiteX202" fmla="*/ 1159764 w 2607278"/>
                <a:gd name="connsiteY202" fmla="*/ 108775 h 195833"/>
                <a:gd name="connsiteX203" fmla="*/ 1156145 w 2607278"/>
                <a:gd name="connsiteY203" fmla="*/ 156305 h 195833"/>
                <a:gd name="connsiteX204" fmla="*/ 1138333 w 2607278"/>
                <a:gd name="connsiteY204" fmla="*/ 183166 h 195833"/>
                <a:gd name="connsiteX205" fmla="*/ 1099757 w 2607278"/>
                <a:gd name="connsiteY205" fmla="*/ 195453 h 195833"/>
                <a:gd name="connsiteX206" fmla="*/ 1068229 w 2607278"/>
                <a:gd name="connsiteY206" fmla="*/ 188976 h 195833"/>
                <a:gd name="connsiteX207" fmla="*/ 1046797 w 2607278"/>
                <a:gd name="connsiteY207" fmla="*/ 166402 h 195833"/>
                <a:gd name="connsiteX208" fmla="*/ 1040511 w 2607278"/>
                <a:gd name="connsiteY208" fmla="*/ 129254 h 195833"/>
                <a:gd name="connsiteX209" fmla="*/ 1040511 w 2607278"/>
                <a:gd name="connsiteY209" fmla="*/ 37814 h 195833"/>
                <a:gd name="connsiteX210" fmla="*/ 1038987 w 2607278"/>
                <a:gd name="connsiteY210" fmla="*/ 17717 h 195833"/>
                <a:gd name="connsiteX211" fmla="*/ 1033748 w 2607278"/>
                <a:gd name="connsiteY211" fmla="*/ 11430 h 195833"/>
                <a:gd name="connsiteX212" fmla="*/ 1020128 w 2607278"/>
                <a:gd name="connsiteY212" fmla="*/ 9239 h 195833"/>
                <a:gd name="connsiteX213" fmla="*/ 1020128 w 2607278"/>
                <a:gd name="connsiteY213" fmla="*/ 4286 h 195833"/>
                <a:gd name="connsiteX214" fmla="*/ 1020223 w 2607278"/>
                <a:gd name="connsiteY214" fmla="*/ 4286 h 195833"/>
                <a:gd name="connsiteX215" fmla="*/ 1256729 w 2607278"/>
                <a:gd name="connsiteY215" fmla="*/ 4286 h 195833"/>
                <a:gd name="connsiteX216" fmla="*/ 1334167 w 2607278"/>
                <a:gd name="connsiteY216" fmla="*/ 120206 h 195833"/>
                <a:gd name="connsiteX217" fmla="*/ 1334167 w 2607278"/>
                <a:gd name="connsiteY217" fmla="*/ 39815 h 195833"/>
                <a:gd name="connsiteX218" fmla="*/ 1330166 w 2607278"/>
                <a:gd name="connsiteY218" fmla="*/ 17145 h 195833"/>
                <a:gd name="connsiteX219" fmla="*/ 1311497 w 2607278"/>
                <a:gd name="connsiteY219" fmla="*/ 9430 h 195833"/>
                <a:gd name="connsiteX220" fmla="*/ 1311497 w 2607278"/>
                <a:gd name="connsiteY220" fmla="*/ 4286 h 195833"/>
                <a:gd name="connsiteX221" fmla="*/ 1363313 w 2607278"/>
                <a:gd name="connsiteY221" fmla="*/ 4286 h 195833"/>
                <a:gd name="connsiteX222" fmla="*/ 1363313 w 2607278"/>
                <a:gd name="connsiteY222" fmla="*/ 9430 h 195833"/>
                <a:gd name="connsiteX223" fmla="*/ 1349978 w 2607278"/>
                <a:gd name="connsiteY223" fmla="*/ 13335 h 195833"/>
                <a:gd name="connsiteX224" fmla="*/ 1344644 w 2607278"/>
                <a:gd name="connsiteY224" fmla="*/ 21146 h 195833"/>
                <a:gd name="connsiteX225" fmla="*/ 1342739 w 2607278"/>
                <a:gd name="connsiteY225" fmla="*/ 39815 h 195833"/>
                <a:gd name="connsiteX226" fmla="*/ 1342739 w 2607278"/>
                <a:gd name="connsiteY226" fmla="*/ 195453 h 195833"/>
                <a:gd name="connsiteX227" fmla="*/ 1338834 w 2607278"/>
                <a:gd name="connsiteY227" fmla="*/ 195453 h 195833"/>
                <a:gd name="connsiteX228" fmla="*/ 1232726 w 2607278"/>
                <a:gd name="connsiteY228" fmla="*/ 39815 h 195833"/>
                <a:gd name="connsiteX229" fmla="*/ 1232726 w 2607278"/>
                <a:gd name="connsiteY229" fmla="*/ 158687 h 195833"/>
                <a:gd name="connsiteX230" fmla="*/ 1238917 w 2607278"/>
                <a:gd name="connsiteY230" fmla="*/ 180404 h 195833"/>
                <a:gd name="connsiteX231" fmla="*/ 1253014 w 2607278"/>
                <a:gd name="connsiteY231" fmla="*/ 186119 h 195833"/>
                <a:gd name="connsiteX232" fmla="*/ 1256729 w 2607278"/>
                <a:gd name="connsiteY232" fmla="*/ 186119 h 195833"/>
                <a:gd name="connsiteX233" fmla="*/ 1256729 w 2607278"/>
                <a:gd name="connsiteY233" fmla="*/ 191167 h 195833"/>
                <a:gd name="connsiteX234" fmla="*/ 1201007 w 2607278"/>
                <a:gd name="connsiteY234" fmla="*/ 191167 h 195833"/>
                <a:gd name="connsiteX235" fmla="*/ 1201007 w 2607278"/>
                <a:gd name="connsiteY235" fmla="*/ 186119 h 195833"/>
                <a:gd name="connsiteX236" fmla="*/ 1219105 w 2607278"/>
                <a:gd name="connsiteY236" fmla="*/ 179737 h 195833"/>
                <a:gd name="connsiteX237" fmla="*/ 1224153 w 2607278"/>
                <a:gd name="connsiteY237" fmla="*/ 158687 h 195833"/>
                <a:gd name="connsiteX238" fmla="*/ 1224153 w 2607278"/>
                <a:gd name="connsiteY238" fmla="*/ 26765 h 195833"/>
                <a:gd name="connsiteX239" fmla="*/ 1220819 w 2607278"/>
                <a:gd name="connsiteY239" fmla="*/ 21812 h 195833"/>
                <a:gd name="connsiteX240" fmla="*/ 1211961 w 2607278"/>
                <a:gd name="connsiteY240" fmla="*/ 12002 h 195833"/>
                <a:gd name="connsiteX241" fmla="*/ 1201007 w 2607278"/>
                <a:gd name="connsiteY241" fmla="*/ 9430 h 195833"/>
                <a:gd name="connsiteX242" fmla="*/ 1201007 w 2607278"/>
                <a:gd name="connsiteY242" fmla="*/ 4286 h 195833"/>
                <a:gd name="connsiteX243" fmla="*/ 1256729 w 2607278"/>
                <a:gd name="connsiteY243" fmla="*/ 4286 h 195833"/>
                <a:gd name="connsiteX244" fmla="*/ 1256729 w 2607278"/>
                <a:gd name="connsiteY244" fmla="*/ 4286 h 195833"/>
                <a:gd name="connsiteX245" fmla="*/ 1467612 w 2607278"/>
                <a:gd name="connsiteY245" fmla="*/ 186119 h 195833"/>
                <a:gd name="connsiteX246" fmla="*/ 1467612 w 2607278"/>
                <a:gd name="connsiteY246" fmla="*/ 191167 h 195833"/>
                <a:gd name="connsiteX247" fmla="*/ 1385506 w 2607278"/>
                <a:gd name="connsiteY247" fmla="*/ 191167 h 195833"/>
                <a:gd name="connsiteX248" fmla="*/ 1385506 w 2607278"/>
                <a:gd name="connsiteY248" fmla="*/ 186119 h 195833"/>
                <a:gd name="connsiteX249" fmla="*/ 1390745 w 2607278"/>
                <a:gd name="connsiteY249" fmla="*/ 186119 h 195833"/>
                <a:gd name="connsiteX250" fmla="*/ 1401699 w 2607278"/>
                <a:gd name="connsiteY250" fmla="*/ 183166 h 195833"/>
                <a:gd name="connsiteX251" fmla="*/ 1406366 w 2607278"/>
                <a:gd name="connsiteY251" fmla="*/ 176498 h 195833"/>
                <a:gd name="connsiteX252" fmla="*/ 1407700 w 2607278"/>
                <a:gd name="connsiteY252" fmla="*/ 159163 h 195833"/>
                <a:gd name="connsiteX253" fmla="*/ 1407700 w 2607278"/>
                <a:gd name="connsiteY253" fmla="*/ 36290 h 195833"/>
                <a:gd name="connsiteX254" fmla="*/ 1406366 w 2607278"/>
                <a:gd name="connsiteY254" fmla="*/ 18383 h 195833"/>
                <a:gd name="connsiteX255" fmla="*/ 1401223 w 2607278"/>
                <a:gd name="connsiteY255" fmla="*/ 12097 h 195833"/>
                <a:gd name="connsiteX256" fmla="*/ 1390745 w 2607278"/>
                <a:gd name="connsiteY256" fmla="*/ 9430 h 195833"/>
                <a:gd name="connsiteX257" fmla="*/ 1385506 w 2607278"/>
                <a:gd name="connsiteY257" fmla="*/ 9430 h 195833"/>
                <a:gd name="connsiteX258" fmla="*/ 1385506 w 2607278"/>
                <a:gd name="connsiteY258" fmla="*/ 4286 h 195833"/>
                <a:gd name="connsiteX259" fmla="*/ 1467612 w 2607278"/>
                <a:gd name="connsiteY259" fmla="*/ 4286 h 195833"/>
                <a:gd name="connsiteX260" fmla="*/ 1467612 w 2607278"/>
                <a:gd name="connsiteY260" fmla="*/ 9430 h 195833"/>
                <a:gd name="connsiteX261" fmla="*/ 1462373 w 2607278"/>
                <a:gd name="connsiteY261" fmla="*/ 9430 h 195833"/>
                <a:gd name="connsiteX262" fmla="*/ 1451420 w 2607278"/>
                <a:gd name="connsiteY262" fmla="*/ 12287 h 195833"/>
                <a:gd name="connsiteX263" fmla="*/ 1446657 w 2607278"/>
                <a:gd name="connsiteY263" fmla="*/ 18955 h 195833"/>
                <a:gd name="connsiteX264" fmla="*/ 1445419 w 2607278"/>
                <a:gd name="connsiteY264" fmla="*/ 36290 h 195833"/>
                <a:gd name="connsiteX265" fmla="*/ 1445419 w 2607278"/>
                <a:gd name="connsiteY265" fmla="*/ 159258 h 195833"/>
                <a:gd name="connsiteX266" fmla="*/ 1446752 w 2607278"/>
                <a:gd name="connsiteY266" fmla="*/ 177165 h 195833"/>
                <a:gd name="connsiteX267" fmla="*/ 1451991 w 2607278"/>
                <a:gd name="connsiteY267" fmla="*/ 183452 h 195833"/>
                <a:gd name="connsiteX268" fmla="*/ 1462469 w 2607278"/>
                <a:gd name="connsiteY268" fmla="*/ 186214 h 195833"/>
                <a:gd name="connsiteX269" fmla="*/ 1467612 w 2607278"/>
                <a:gd name="connsiteY269" fmla="*/ 186214 h 195833"/>
                <a:gd name="connsiteX270" fmla="*/ 1467612 w 2607278"/>
                <a:gd name="connsiteY270" fmla="*/ 186119 h 195833"/>
                <a:gd name="connsiteX271" fmla="*/ 1653635 w 2607278"/>
                <a:gd name="connsiteY271" fmla="*/ 4286 h 195833"/>
                <a:gd name="connsiteX272" fmla="*/ 1653635 w 2607278"/>
                <a:gd name="connsiteY272" fmla="*/ 9430 h 195833"/>
                <a:gd name="connsiteX273" fmla="*/ 1638395 w 2607278"/>
                <a:gd name="connsiteY273" fmla="*/ 20288 h 195833"/>
                <a:gd name="connsiteX274" fmla="*/ 1623917 w 2607278"/>
                <a:gd name="connsiteY274" fmla="*/ 52673 h 195833"/>
                <a:gd name="connsiteX275" fmla="*/ 1569815 w 2607278"/>
                <a:gd name="connsiteY275" fmla="*/ 195453 h 195833"/>
                <a:gd name="connsiteX276" fmla="*/ 1566005 w 2607278"/>
                <a:gd name="connsiteY276" fmla="*/ 195453 h 195833"/>
                <a:gd name="connsiteX277" fmla="*/ 1512189 w 2607278"/>
                <a:gd name="connsiteY277" fmla="*/ 46863 h 195833"/>
                <a:gd name="connsiteX278" fmla="*/ 1499235 w 2607278"/>
                <a:gd name="connsiteY278" fmla="*/ 15335 h 195833"/>
                <a:gd name="connsiteX279" fmla="*/ 1486757 w 2607278"/>
                <a:gd name="connsiteY279" fmla="*/ 9430 h 195833"/>
                <a:gd name="connsiteX280" fmla="*/ 1486757 w 2607278"/>
                <a:gd name="connsiteY280" fmla="*/ 4286 h 195833"/>
                <a:gd name="connsiteX281" fmla="*/ 1562005 w 2607278"/>
                <a:gd name="connsiteY281" fmla="*/ 4286 h 195833"/>
                <a:gd name="connsiteX282" fmla="*/ 1562005 w 2607278"/>
                <a:gd name="connsiteY282" fmla="*/ 9430 h 195833"/>
                <a:gd name="connsiteX283" fmla="*/ 1559528 w 2607278"/>
                <a:gd name="connsiteY283" fmla="*/ 9430 h 195833"/>
                <a:gd name="connsiteX284" fmla="*/ 1545622 w 2607278"/>
                <a:gd name="connsiteY284" fmla="*/ 12478 h 195833"/>
                <a:gd name="connsiteX285" fmla="*/ 1542955 w 2607278"/>
                <a:gd name="connsiteY285" fmla="*/ 18574 h 195833"/>
                <a:gd name="connsiteX286" fmla="*/ 1543907 w 2607278"/>
                <a:gd name="connsiteY286" fmla="*/ 24479 h 195833"/>
                <a:gd name="connsiteX287" fmla="*/ 1550194 w 2607278"/>
                <a:gd name="connsiteY287" fmla="*/ 42577 h 195833"/>
                <a:gd name="connsiteX288" fmla="*/ 1583627 w 2607278"/>
                <a:gd name="connsiteY288" fmla="*/ 135541 h 195833"/>
                <a:gd name="connsiteX289" fmla="*/ 1614678 w 2607278"/>
                <a:gd name="connsiteY289" fmla="*/ 52769 h 195833"/>
                <a:gd name="connsiteX290" fmla="*/ 1621536 w 2607278"/>
                <a:gd name="connsiteY290" fmla="*/ 32671 h 195833"/>
                <a:gd name="connsiteX291" fmla="*/ 1622774 w 2607278"/>
                <a:gd name="connsiteY291" fmla="*/ 24003 h 195833"/>
                <a:gd name="connsiteX292" fmla="*/ 1620964 w 2607278"/>
                <a:gd name="connsiteY292" fmla="*/ 16669 h 195833"/>
                <a:gd name="connsiteX293" fmla="*/ 1615535 w 2607278"/>
                <a:gd name="connsiteY293" fmla="*/ 11906 h 195833"/>
                <a:gd name="connsiteX294" fmla="*/ 1602296 w 2607278"/>
                <a:gd name="connsiteY294" fmla="*/ 9525 h 195833"/>
                <a:gd name="connsiteX295" fmla="*/ 1602296 w 2607278"/>
                <a:gd name="connsiteY295" fmla="*/ 4381 h 195833"/>
                <a:gd name="connsiteX296" fmla="*/ 1653635 w 2607278"/>
                <a:gd name="connsiteY296" fmla="*/ 4381 h 195833"/>
                <a:gd name="connsiteX297" fmla="*/ 1653635 w 2607278"/>
                <a:gd name="connsiteY297" fmla="*/ 4286 h 195833"/>
                <a:gd name="connsiteX298" fmla="*/ 1732502 w 2607278"/>
                <a:gd name="connsiteY298" fmla="*/ 15145 h 195833"/>
                <a:gd name="connsiteX299" fmla="*/ 1732502 w 2607278"/>
                <a:gd name="connsiteY299" fmla="*/ 91250 h 195833"/>
                <a:gd name="connsiteX300" fmla="*/ 1735646 w 2607278"/>
                <a:gd name="connsiteY300" fmla="*/ 91250 h 195833"/>
                <a:gd name="connsiteX301" fmla="*/ 1757267 w 2607278"/>
                <a:gd name="connsiteY301" fmla="*/ 80105 h 195833"/>
                <a:gd name="connsiteX302" fmla="*/ 1765840 w 2607278"/>
                <a:gd name="connsiteY302" fmla="*/ 47149 h 195833"/>
                <a:gd name="connsiteX303" fmla="*/ 1770221 w 2607278"/>
                <a:gd name="connsiteY303" fmla="*/ 47149 h 195833"/>
                <a:gd name="connsiteX304" fmla="*/ 1770221 w 2607278"/>
                <a:gd name="connsiteY304" fmla="*/ 144971 h 195833"/>
                <a:gd name="connsiteX305" fmla="*/ 1765840 w 2607278"/>
                <a:gd name="connsiteY305" fmla="*/ 144971 h 195833"/>
                <a:gd name="connsiteX306" fmla="*/ 1760030 w 2607278"/>
                <a:gd name="connsiteY306" fmla="*/ 118777 h 195833"/>
                <a:gd name="connsiteX307" fmla="*/ 1749647 w 2607278"/>
                <a:gd name="connsiteY307" fmla="*/ 105061 h 195833"/>
                <a:gd name="connsiteX308" fmla="*/ 1732502 w 2607278"/>
                <a:gd name="connsiteY308" fmla="*/ 101537 h 195833"/>
                <a:gd name="connsiteX309" fmla="*/ 1732502 w 2607278"/>
                <a:gd name="connsiteY309" fmla="*/ 154210 h 195833"/>
                <a:gd name="connsiteX310" fmla="*/ 1733645 w 2607278"/>
                <a:gd name="connsiteY310" fmla="*/ 173069 h 195833"/>
                <a:gd name="connsiteX311" fmla="*/ 1737741 w 2607278"/>
                <a:gd name="connsiteY311" fmla="*/ 178689 h 195833"/>
                <a:gd name="connsiteX312" fmla="*/ 1747456 w 2607278"/>
                <a:gd name="connsiteY312" fmla="*/ 180880 h 195833"/>
                <a:gd name="connsiteX313" fmla="*/ 1756791 w 2607278"/>
                <a:gd name="connsiteY313" fmla="*/ 180880 h 195833"/>
                <a:gd name="connsiteX314" fmla="*/ 1792034 w 2607278"/>
                <a:gd name="connsiteY314" fmla="*/ 168783 h 195833"/>
                <a:gd name="connsiteX315" fmla="*/ 1811084 w 2607278"/>
                <a:gd name="connsiteY315" fmla="*/ 131826 h 195833"/>
                <a:gd name="connsiteX316" fmla="*/ 1815370 w 2607278"/>
                <a:gd name="connsiteY316" fmla="*/ 131826 h 195833"/>
                <a:gd name="connsiteX317" fmla="*/ 1808321 w 2607278"/>
                <a:gd name="connsiteY317" fmla="*/ 191262 h 195833"/>
                <a:gd name="connsiteX318" fmla="*/ 1672685 w 2607278"/>
                <a:gd name="connsiteY318" fmla="*/ 191262 h 195833"/>
                <a:gd name="connsiteX319" fmla="*/ 1672685 w 2607278"/>
                <a:gd name="connsiteY319" fmla="*/ 186214 h 195833"/>
                <a:gd name="connsiteX320" fmla="*/ 1677924 w 2607278"/>
                <a:gd name="connsiteY320" fmla="*/ 186214 h 195833"/>
                <a:gd name="connsiteX321" fmla="*/ 1688878 w 2607278"/>
                <a:gd name="connsiteY321" fmla="*/ 183261 h 195833"/>
                <a:gd name="connsiteX322" fmla="*/ 1693545 w 2607278"/>
                <a:gd name="connsiteY322" fmla="*/ 176594 h 195833"/>
                <a:gd name="connsiteX323" fmla="*/ 1694879 w 2607278"/>
                <a:gd name="connsiteY323" fmla="*/ 159258 h 195833"/>
                <a:gd name="connsiteX324" fmla="*/ 1694879 w 2607278"/>
                <a:gd name="connsiteY324" fmla="*/ 36290 h 195833"/>
                <a:gd name="connsiteX325" fmla="*/ 1694307 w 2607278"/>
                <a:gd name="connsiteY325" fmla="*/ 20765 h 195833"/>
                <a:gd name="connsiteX326" fmla="*/ 1690021 w 2607278"/>
                <a:gd name="connsiteY326" fmla="*/ 13335 h 195833"/>
                <a:gd name="connsiteX327" fmla="*/ 1677924 w 2607278"/>
                <a:gd name="connsiteY327" fmla="*/ 9430 h 195833"/>
                <a:gd name="connsiteX328" fmla="*/ 1672685 w 2607278"/>
                <a:gd name="connsiteY328" fmla="*/ 9430 h 195833"/>
                <a:gd name="connsiteX329" fmla="*/ 1672685 w 2607278"/>
                <a:gd name="connsiteY329" fmla="*/ 4286 h 195833"/>
                <a:gd name="connsiteX330" fmla="*/ 1804035 w 2607278"/>
                <a:gd name="connsiteY330" fmla="*/ 4286 h 195833"/>
                <a:gd name="connsiteX331" fmla="*/ 1804035 w 2607278"/>
                <a:gd name="connsiteY331" fmla="*/ 59531 h 195833"/>
                <a:gd name="connsiteX332" fmla="*/ 1799654 w 2607278"/>
                <a:gd name="connsiteY332" fmla="*/ 59531 h 195833"/>
                <a:gd name="connsiteX333" fmla="*/ 1790224 w 2607278"/>
                <a:gd name="connsiteY333" fmla="*/ 30480 h 195833"/>
                <a:gd name="connsiteX334" fmla="*/ 1773079 w 2607278"/>
                <a:gd name="connsiteY334" fmla="*/ 17526 h 195833"/>
                <a:gd name="connsiteX335" fmla="*/ 1748790 w 2607278"/>
                <a:gd name="connsiteY335" fmla="*/ 15050 h 195833"/>
                <a:gd name="connsiteX336" fmla="*/ 1732502 w 2607278"/>
                <a:gd name="connsiteY336" fmla="*/ 15050 h 195833"/>
                <a:gd name="connsiteX337" fmla="*/ 1732502 w 2607278"/>
                <a:gd name="connsiteY337" fmla="*/ 15145 h 195833"/>
                <a:gd name="connsiteX338" fmla="*/ 1900904 w 2607278"/>
                <a:gd name="connsiteY338" fmla="*/ 106013 h 195833"/>
                <a:gd name="connsiteX339" fmla="*/ 1900904 w 2607278"/>
                <a:gd name="connsiteY339" fmla="*/ 158401 h 195833"/>
                <a:gd name="connsiteX340" fmla="*/ 1902428 w 2607278"/>
                <a:gd name="connsiteY340" fmla="*/ 177451 h 195833"/>
                <a:gd name="connsiteX341" fmla="*/ 1907953 w 2607278"/>
                <a:gd name="connsiteY341" fmla="*/ 183737 h 195833"/>
                <a:gd name="connsiteX342" fmla="*/ 1922716 w 2607278"/>
                <a:gd name="connsiteY342" fmla="*/ 186119 h 195833"/>
                <a:gd name="connsiteX343" fmla="*/ 1922716 w 2607278"/>
                <a:gd name="connsiteY343" fmla="*/ 191167 h 195833"/>
                <a:gd name="connsiteX344" fmla="*/ 1842326 w 2607278"/>
                <a:gd name="connsiteY344" fmla="*/ 191167 h 195833"/>
                <a:gd name="connsiteX345" fmla="*/ 1842326 w 2607278"/>
                <a:gd name="connsiteY345" fmla="*/ 186119 h 195833"/>
                <a:gd name="connsiteX346" fmla="*/ 1857089 w 2607278"/>
                <a:gd name="connsiteY346" fmla="*/ 183642 h 195833"/>
                <a:gd name="connsiteX347" fmla="*/ 1862519 w 2607278"/>
                <a:gd name="connsiteY347" fmla="*/ 177356 h 195833"/>
                <a:gd name="connsiteX348" fmla="*/ 1864043 w 2607278"/>
                <a:gd name="connsiteY348" fmla="*/ 158306 h 195833"/>
                <a:gd name="connsiteX349" fmla="*/ 1864043 w 2607278"/>
                <a:gd name="connsiteY349" fmla="*/ 37148 h 195833"/>
                <a:gd name="connsiteX350" fmla="*/ 1862519 w 2607278"/>
                <a:gd name="connsiteY350" fmla="*/ 18002 h 195833"/>
                <a:gd name="connsiteX351" fmla="*/ 1856994 w 2607278"/>
                <a:gd name="connsiteY351" fmla="*/ 11716 h 195833"/>
                <a:gd name="connsiteX352" fmla="*/ 1842326 w 2607278"/>
                <a:gd name="connsiteY352" fmla="*/ 9335 h 195833"/>
                <a:gd name="connsiteX353" fmla="*/ 1842326 w 2607278"/>
                <a:gd name="connsiteY353" fmla="*/ 4191 h 195833"/>
                <a:gd name="connsiteX354" fmla="*/ 1915287 w 2607278"/>
                <a:gd name="connsiteY354" fmla="*/ 4191 h 195833"/>
                <a:gd name="connsiteX355" fmla="*/ 1957006 w 2607278"/>
                <a:gd name="connsiteY355" fmla="*/ 8954 h 195833"/>
                <a:gd name="connsiteX356" fmla="*/ 1978533 w 2607278"/>
                <a:gd name="connsiteY356" fmla="*/ 26289 h 195833"/>
                <a:gd name="connsiteX357" fmla="*/ 1986915 w 2607278"/>
                <a:gd name="connsiteY357" fmla="*/ 55817 h 195833"/>
                <a:gd name="connsiteX358" fmla="*/ 1974437 w 2607278"/>
                <a:gd name="connsiteY358" fmla="*/ 90011 h 195833"/>
                <a:gd name="connsiteX359" fmla="*/ 1952054 w 2607278"/>
                <a:gd name="connsiteY359" fmla="*/ 102775 h 195833"/>
                <a:gd name="connsiteX360" fmla="*/ 1989773 w 2607278"/>
                <a:gd name="connsiteY360" fmla="*/ 166021 h 195833"/>
                <a:gd name="connsiteX361" fmla="*/ 2000250 w 2607278"/>
                <a:gd name="connsiteY361" fmla="*/ 181356 h 195833"/>
                <a:gd name="connsiteX362" fmla="*/ 2011299 w 2607278"/>
                <a:gd name="connsiteY362" fmla="*/ 186023 h 195833"/>
                <a:gd name="connsiteX363" fmla="*/ 2011299 w 2607278"/>
                <a:gd name="connsiteY363" fmla="*/ 191071 h 195833"/>
                <a:gd name="connsiteX364" fmla="*/ 1961864 w 2607278"/>
                <a:gd name="connsiteY364" fmla="*/ 191071 h 195833"/>
                <a:gd name="connsiteX365" fmla="*/ 1911287 w 2607278"/>
                <a:gd name="connsiteY365" fmla="*/ 105918 h 195833"/>
                <a:gd name="connsiteX366" fmla="*/ 1900904 w 2607278"/>
                <a:gd name="connsiteY366" fmla="*/ 105918 h 195833"/>
                <a:gd name="connsiteX367" fmla="*/ 1900904 w 2607278"/>
                <a:gd name="connsiteY367" fmla="*/ 106013 h 195833"/>
                <a:gd name="connsiteX368" fmla="*/ 1900904 w 2607278"/>
                <a:gd name="connsiteY368" fmla="*/ 14383 h 195833"/>
                <a:gd name="connsiteX369" fmla="*/ 1900904 w 2607278"/>
                <a:gd name="connsiteY369" fmla="*/ 96202 h 195833"/>
                <a:gd name="connsiteX370" fmla="*/ 1907477 w 2607278"/>
                <a:gd name="connsiteY370" fmla="*/ 96202 h 195833"/>
                <a:gd name="connsiteX371" fmla="*/ 1931575 w 2607278"/>
                <a:gd name="connsiteY371" fmla="*/ 92678 h 195833"/>
                <a:gd name="connsiteX372" fmla="*/ 1944148 w 2607278"/>
                <a:gd name="connsiteY372" fmla="*/ 80010 h 195833"/>
                <a:gd name="connsiteX373" fmla="*/ 1948720 w 2607278"/>
                <a:gd name="connsiteY373" fmla="*/ 56102 h 195833"/>
                <a:gd name="connsiteX374" fmla="*/ 1940338 w 2607278"/>
                <a:gd name="connsiteY374" fmla="*/ 24575 h 195833"/>
                <a:gd name="connsiteX375" fmla="*/ 1913287 w 2607278"/>
                <a:gd name="connsiteY375" fmla="*/ 14383 h 195833"/>
                <a:gd name="connsiteX376" fmla="*/ 1900904 w 2607278"/>
                <a:gd name="connsiteY376" fmla="*/ 14383 h 195833"/>
                <a:gd name="connsiteX377" fmla="*/ 1900904 w 2607278"/>
                <a:gd name="connsiteY377" fmla="*/ 14383 h 195833"/>
                <a:gd name="connsiteX378" fmla="*/ 2132266 w 2607278"/>
                <a:gd name="connsiteY378" fmla="*/ 95 h 195833"/>
                <a:gd name="connsiteX379" fmla="*/ 2133600 w 2607278"/>
                <a:gd name="connsiteY379" fmla="*/ 62389 h 195833"/>
                <a:gd name="connsiteX380" fmla="*/ 2128838 w 2607278"/>
                <a:gd name="connsiteY380" fmla="*/ 62389 h 195833"/>
                <a:gd name="connsiteX381" fmla="*/ 2112359 w 2607278"/>
                <a:gd name="connsiteY381" fmla="*/ 24670 h 195833"/>
                <a:gd name="connsiteX382" fmla="*/ 2083975 w 2607278"/>
                <a:gd name="connsiteY382" fmla="*/ 10382 h 195833"/>
                <a:gd name="connsiteX383" fmla="*/ 2065306 w 2607278"/>
                <a:gd name="connsiteY383" fmla="*/ 17907 h 195833"/>
                <a:gd name="connsiteX384" fmla="*/ 2058353 w 2607278"/>
                <a:gd name="connsiteY384" fmla="*/ 35242 h 195833"/>
                <a:gd name="connsiteX385" fmla="*/ 2060829 w 2607278"/>
                <a:gd name="connsiteY385" fmla="*/ 46292 h 195833"/>
                <a:gd name="connsiteX386" fmla="*/ 2071592 w 2607278"/>
                <a:gd name="connsiteY386" fmla="*/ 59055 h 195833"/>
                <a:gd name="connsiteX387" fmla="*/ 2096738 w 2607278"/>
                <a:gd name="connsiteY387" fmla="*/ 75152 h 195833"/>
                <a:gd name="connsiteX388" fmla="*/ 2133886 w 2607278"/>
                <a:gd name="connsiteY388" fmla="*/ 105632 h 195833"/>
                <a:gd name="connsiteX389" fmla="*/ 2143411 w 2607278"/>
                <a:gd name="connsiteY389" fmla="*/ 138398 h 195833"/>
                <a:gd name="connsiteX390" fmla="*/ 2128076 w 2607278"/>
                <a:gd name="connsiteY390" fmla="*/ 178689 h 195833"/>
                <a:gd name="connsiteX391" fmla="*/ 2089118 w 2607278"/>
                <a:gd name="connsiteY391" fmla="*/ 195548 h 195833"/>
                <a:gd name="connsiteX392" fmla="*/ 2075116 w 2607278"/>
                <a:gd name="connsiteY392" fmla="*/ 193739 h 195833"/>
                <a:gd name="connsiteX393" fmla="*/ 2058543 w 2607278"/>
                <a:gd name="connsiteY393" fmla="*/ 186976 h 195833"/>
                <a:gd name="connsiteX394" fmla="*/ 2049399 w 2607278"/>
                <a:gd name="connsiteY394" fmla="*/ 184214 h 195833"/>
                <a:gd name="connsiteX395" fmla="*/ 2043017 w 2607278"/>
                <a:gd name="connsiteY395" fmla="*/ 186976 h 195833"/>
                <a:gd name="connsiteX396" fmla="*/ 2037588 w 2607278"/>
                <a:gd name="connsiteY396" fmla="*/ 195358 h 195833"/>
                <a:gd name="connsiteX397" fmla="*/ 2033302 w 2607278"/>
                <a:gd name="connsiteY397" fmla="*/ 195358 h 195833"/>
                <a:gd name="connsiteX398" fmla="*/ 2033302 w 2607278"/>
                <a:gd name="connsiteY398" fmla="*/ 124777 h 195833"/>
                <a:gd name="connsiteX399" fmla="*/ 2037588 w 2607278"/>
                <a:gd name="connsiteY399" fmla="*/ 124777 h 195833"/>
                <a:gd name="connsiteX400" fmla="*/ 2057210 w 2607278"/>
                <a:gd name="connsiteY400" fmla="*/ 170117 h 195833"/>
                <a:gd name="connsiteX401" fmla="*/ 2088547 w 2607278"/>
                <a:gd name="connsiteY401" fmla="*/ 185833 h 195833"/>
                <a:gd name="connsiteX402" fmla="*/ 2109216 w 2607278"/>
                <a:gd name="connsiteY402" fmla="*/ 177356 h 195833"/>
                <a:gd name="connsiteX403" fmla="*/ 2116931 w 2607278"/>
                <a:gd name="connsiteY403" fmla="*/ 157829 h 195833"/>
                <a:gd name="connsiteX404" fmla="*/ 2113979 w 2607278"/>
                <a:gd name="connsiteY404" fmla="*/ 144971 h 195833"/>
                <a:gd name="connsiteX405" fmla="*/ 2105025 w 2607278"/>
                <a:gd name="connsiteY405" fmla="*/ 133255 h 195833"/>
                <a:gd name="connsiteX406" fmla="*/ 2083689 w 2607278"/>
                <a:gd name="connsiteY406" fmla="*/ 118681 h 195833"/>
                <a:gd name="connsiteX407" fmla="*/ 2052923 w 2607278"/>
                <a:gd name="connsiteY407" fmla="*/ 97346 h 195833"/>
                <a:gd name="connsiteX408" fmla="*/ 2038540 w 2607278"/>
                <a:gd name="connsiteY408" fmla="*/ 77629 h 195833"/>
                <a:gd name="connsiteX409" fmla="*/ 2033492 w 2607278"/>
                <a:gd name="connsiteY409" fmla="*/ 53626 h 195833"/>
                <a:gd name="connsiteX410" fmla="*/ 2047304 w 2607278"/>
                <a:gd name="connsiteY410" fmla="*/ 15621 h 195833"/>
                <a:gd name="connsiteX411" fmla="*/ 2082070 w 2607278"/>
                <a:gd name="connsiteY411" fmla="*/ 0 h 195833"/>
                <a:gd name="connsiteX412" fmla="*/ 2096834 w 2607278"/>
                <a:gd name="connsiteY412" fmla="*/ 2191 h 195833"/>
                <a:gd name="connsiteX413" fmla="*/ 2110073 w 2607278"/>
                <a:gd name="connsiteY413" fmla="*/ 8382 h 195833"/>
                <a:gd name="connsiteX414" fmla="*/ 2121027 w 2607278"/>
                <a:gd name="connsiteY414" fmla="*/ 12859 h 195833"/>
                <a:gd name="connsiteX415" fmla="*/ 2125790 w 2607278"/>
                <a:gd name="connsiteY415" fmla="*/ 10668 h 195833"/>
                <a:gd name="connsiteX416" fmla="*/ 2129028 w 2607278"/>
                <a:gd name="connsiteY416" fmla="*/ 95 h 195833"/>
                <a:gd name="connsiteX417" fmla="*/ 2132266 w 2607278"/>
                <a:gd name="connsiteY417" fmla="*/ 95 h 195833"/>
                <a:gd name="connsiteX418" fmla="*/ 2132266 w 2607278"/>
                <a:gd name="connsiteY418" fmla="*/ 95 h 195833"/>
                <a:gd name="connsiteX419" fmla="*/ 2251520 w 2607278"/>
                <a:gd name="connsiteY419" fmla="*/ 186119 h 195833"/>
                <a:gd name="connsiteX420" fmla="*/ 2251520 w 2607278"/>
                <a:gd name="connsiteY420" fmla="*/ 191167 h 195833"/>
                <a:gd name="connsiteX421" fmla="*/ 2169414 w 2607278"/>
                <a:gd name="connsiteY421" fmla="*/ 191167 h 195833"/>
                <a:gd name="connsiteX422" fmla="*/ 2169414 w 2607278"/>
                <a:gd name="connsiteY422" fmla="*/ 186119 h 195833"/>
                <a:gd name="connsiteX423" fmla="*/ 2174653 w 2607278"/>
                <a:gd name="connsiteY423" fmla="*/ 186119 h 195833"/>
                <a:gd name="connsiteX424" fmla="*/ 2185607 w 2607278"/>
                <a:gd name="connsiteY424" fmla="*/ 183166 h 195833"/>
                <a:gd name="connsiteX425" fmla="*/ 2190274 w 2607278"/>
                <a:gd name="connsiteY425" fmla="*/ 176498 h 195833"/>
                <a:gd name="connsiteX426" fmla="*/ 2191607 w 2607278"/>
                <a:gd name="connsiteY426" fmla="*/ 159163 h 195833"/>
                <a:gd name="connsiteX427" fmla="*/ 2191607 w 2607278"/>
                <a:gd name="connsiteY427" fmla="*/ 36290 h 195833"/>
                <a:gd name="connsiteX428" fmla="*/ 2190274 w 2607278"/>
                <a:gd name="connsiteY428" fmla="*/ 18383 h 195833"/>
                <a:gd name="connsiteX429" fmla="*/ 2185130 w 2607278"/>
                <a:gd name="connsiteY429" fmla="*/ 12097 h 195833"/>
                <a:gd name="connsiteX430" fmla="*/ 2174653 w 2607278"/>
                <a:gd name="connsiteY430" fmla="*/ 9430 h 195833"/>
                <a:gd name="connsiteX431" fmla="*/ 2169414 w 2607278"/>
                <a:gd name="connsiteY431" fmla="*/ 9430 h 195833"/>
                <a:gd name="connsiteX432" fmla="*/ 2169414 w 2607278"/>
                <a:gd name="connsiteY432" fmla="*/ 4286 h 195833"/>
                <a:gd name="connsiteX433" fmla="*/ 2251520 w 2607278"/>
                <a:gd name="connsiteY433" fmla="*/ 4286 h 195833"/>
                <a:gd name="connsiteX434" fmla="*/ 2251520 w 2607278"/>
                <a:gd name="connsiteY434" fmla="*/ 9430 h 195833"/>
                <a:gd name="connsiteX435" fmla="*/ 2246281 w 2607278"/>
                <a:gd name="connsiteY435" fmla="*/ 9430 h 195833"/>
                <a:gd name="connsiteX436" fmla="*/ 2235327 w 2607278"/>
                <a:gd name="connsiteY436" fmla="*/ 12287 h 195833"/>
                <a:gd name="connsiteX437" fmla="*/ 2230565 w 2607278"/>
                <a:gd name="connsiteY437" fmla="*/ 18955 h 195833"/>
                <a:gd name="connsiteX438" fmla="*/ 2229326 w 2607278"/>
                <a:gd name="connsiteY438" fmla="*/ 36290 h 195833"/>
                <a:gd name="connsiteX439" fmla="*/ 2229326 w 2607278"/>
                <a:gd name="connsiteY439" fmla="*/ 159258 h 195833"/>
                <a:gd name="connsiteX440" fmla="*/ 2230660 w 2607278"/>
                <a:gd name="connsiteY440" fmla="*/ 177165 h 195833"/>
                <a:gd name="connsiteX441" fmla="*/ 2235899 w 2607278"/>
                <a:gd name="connsiteY441" fmla="*/ 183452 h 195833"/>
                <a:gd name="connsiteX442" fmla="*/ 2246376 w 2607278"/>
                <a:gd name="connsiteY442" fmla="*/ 186214 h 195833"/>
                <a:gd name="connsiteX443" fmla="*/ 2251520 w 2607278"/>
                <a:gd name="connsiteY443" fmla="*/ 186214 h 195833"/>
                <a:gd name="connsiteX444" fmla="*/ 2251520 w 2607278"/>
                <a:gd name="connsiteY444" fmla="*/ 186119 h 195833"/>
                <a:gd name="connsiteX445" fmla="*/ 2418303 w 2607278"/>
                <a:gd name="connsiteY445" fmla="*/ 4286 h 195833"/>
                <a:gd name="connsiteX446" fmla="*/ 2418303 w 2607278"/>
                <a:gd name="connsiteY446" fmla="*/ 54864 h 195833"/>
                <a:gd name="connsiteX447" fmla="*/ 2414207 w 2607278"/>
                <a:gd name="connsiteY447" fmla="*/ 54864 h 195833"/>
                <a:gd name="connsiteX448" fmla="*/ 2406015 w 2607278"/>
                <a:gd name="connsiteY448" fmla="*/ 29718 h 195833"/>
                <a:gd name="connsiteX449" fmla="*/ 2393633 w 2607278"/>
                <a:gd name="connsiteY449" fmla="*/ 17526 h 195833"/>
                <a:gd name="connsiteX450" fmla="*/ 2378297 w 2607278"/>
                <a:gd name="connsiteY450" fmla="*/ 15050 h 195833"/>
                <a:gd name="connsiteX451" fmla="*/ 2366582 w 2607278"/>
                <a:gd name="connsiteY451" fmla="*/ 15050 h 195833"/>
                <a:gd name="connsiteX452" fmla="*/ 2366582 w 2607278"/>
                <a:gd name="connsiteY452" fmla="*/ 159163 h 195833"/>
                <a:gd name="connsiteX453" fmla="*/ 2367915 w 2607278"/>
                <a:gd name="connsiteY453" fmla="*/ 177070 h 195833"/>
                <a:gd name="connsiteX454" fmla="*/ 2373154 w 2607278"/>
                <a:gd name="connsiteY454" fmla="*/ 183356 h 195833"/>
                <a:gd name="connsiteX455" fmla="*/ 2383727 w 2607278"/>
                <a:gd name="connsiteY455" fmla="*/ 186119 h 195833"/>
                <a:gd name="connsiteX456" fmla="*/ 2388965 w 2607278"/>
                <a:gd name="connsiteY456" fmla="*/ 186119 h 195833"/>
                <a:gd name="connsiteX457" fmla="*/ 2388965 w 2607278"/>
                <a:gd name="connsiteY457" fmla="*/ 191167 h 195833"/>
                <a:gd name="connsiteX458" fmla="*/ 2306765 w 2607278"/>
                <a:gd name="connsiteY458" fmla="*/ 191167 h 195833"/>
                <a:gd name="connsiteX459" fmla="*/ 2306765 w 2607278"/>
                <a:gd name="connsiteY459" fmla="*/ 186119 h 195833"/>
                <a:gd name="connsiteX460" fmla="*/ 2312003 w 2607278"/>
                <a:gd name="connsiteY460" fmla="*/ 186119 h 195833"/>
                <a:gd name="connsiteX461" fmla="*/ 2322957 w 2607278"/>
                <a:gd name="connsiteY461" fmla="*/ 183166 h 195833"/>
                <a:gd name="connsiteX462" fmla="*/ 2327720 w 2607278"/>
                <a:gd name="connsiteY462" fmla="*/ 176498 h 195833"/>
                <a:gd name="connsiteX463" fmla="*/ 2329053 w 2607278"/>
                <a:gd name="connsiteY463" fmla="*/ 159163 h 195833"/>
                <a:gd name="connsiteX464" fmla="*/ 2329053 w 2607278"/>
                <a:gd name="connsiteY464" fmla="*/ 15145 h 195833"/>
                <a:gd name="connsiteX465" fmla="*/ 2317718 w 2607278"/>
                <a:gd name="connsiteY465" fmla="*/ 15145 h 195833"/>
                <a:gd name="connsiteX466" fmla="*/ 2294668 w 2607278"/>
                <a:gd name="connsiteY466" fmla="*/ 23146 h 195833"/>
                <a:gd name="connsiteX467" fmla="*/ 2281904 w 2607278"/>
                <a:gd name="connsiteY467" fmla="*/ 54959 h 195833"/>
                <a:gd name="connsiteX468" fmla="*/ 2277523 w 2607278"/>
                <a:gd name="connsiteY468" fmla="*/ 54959 h 195833"/>
                <a:gd name="connsiteX469" fmla="*/ 2277523 w 2607278"/>
                <a:gd name="connsiteY469" fmla="*/ 4381 h 195833"/>
                <a:gd name="connsiteX470" fmla="*/ 2418303 w 2607278"/>
                <a:gd name="connsiteY470" fmla="*/ 4381 h 195833"/>
                <a:gd name="connsiteX471" fmla="*/ 2418303 w 2607278"/>
                <a:gd name="connsiteY471" fmla="*/ 4286 h 195833"/>
                <a:gd name="connsiteX472" fmla="*/ 2607278 w 2607278"/>
                <a:gd name="connsiteY472" fmla="*/ 4286 h 195833"/>
                <a:gd name="connsiteX473" fmla="*/ 2607278 w 2607278"/>
                <a:gd name="connsiteY473" fmla="*/ 9430 h 195833"/>
                <a:gd name="connsiteX474" fmla="*/ 2595372 w 2607278"/>
                <a:gd name="connsiteY474" fmla="*/ 14764 h 195833"/>
                <a:gd name="connsiteX475" fmla="*/ 2577084 w 2607278"/>
                <a:gd name="connsiteY475" fmla="*/ 46292 h 195833"/>
                <a:gd name="connsiteX476" fmla="*/ 2543080 w 2607278"/>
                <a:gd name="connsiteY476" fmla="*/ 113919 h 195833"/>
                <a:gd name="connsiteX477" fmla="*/ 2543080 w 2607278"/>
                <a:gd name="connsiteY477" fmla="*/ 159163 h 195833"/>
                <a:gd name="connsiteX478" fmla="*/ 2544318 w 2607278"/>
                <a:gd name="connsiteY478" fmla="*/ 177165 h 195833"/>
                <a:gd name="connsiteX479" fmla="*/ 2549366 w 2607278"/>
                <a:gd name="connsiteY479" fmla="*/ 183356 h 195833"/>
                <a:gd name="connsiteX480" fmla="*/ 2559368 w 2607278"/>
                <a:gd name="connsiteY480" fmla="*/ 186119 h 195833"/>
                <a:gd name="connsiteX481" fmla="*/ 2568131 w 2607278"/>
                <a:gd name="connsiteY481" fmla="*/ 186119 h 195833"/>
                <a:gd name="connsiteX482" fmla="*/ 2568131 w 2607278"/>
                <a:gd name="connsiteY482" fmla="*/ 191167 h 195833"/>
                <a:gd name="connsiteX483" fmla="*/ 2480024 w 2607278"/>
                <a:gd name="connsiteY483" fmla="*/ 191167 h 195833"/>
                <a:gd name="connsiteX484" fmla="*/ 2480024 w 2607278"/>
                <a:gd name="connsiteY484" fmla="*/ 186119 h 195833"/>
                <a:gd name="connsiteX485" fmla="*/ 2488216 w 2607278"/>
                <a:gd name="connsiteY485" fmla="*/ 186119 h 195833"/>
                <a:gd name="connsiteX486" fmla="*/ 2499170 w 2607278"/>
                <a:gd name="connsiteY486" fmla="*/ 183166 h 195833"/>
                <a:gd name="connsiteX487" fmla="*/ 2503932 w 2607278"/>
                <a:gd name="connsiteY487" fmla="*/ 176498 h 195833"/>
                <a:gd name="connsiteX488" fmla="*/ 2505266 w 2607278"/>
                <a:gd name="connsiteY488" fmla="*/ 159163 h 195833"/>
                <a:gd name="connsiteX489" fmla="*/ 2505266 w 2607278"/>
                <a:gd name="connsiteY489" fmla="*/ 121634 h 195833"/>
                <a:gd name="connsiteX490" fmla="*/ 2468309 w 2607278"/>
                <a:gd name="connsiteY490" fmla="*/ 41529 h 195833"/>
                <a:gd name="connsiteX491" fmla="*/ 2452783 w 2607278"/>
                <a:gd name="connsiteY491" fmla="*/ 13621 h 195833"/>
                <a:gd name="connsiteX492" fmla="*/ 2440781 w 2607278"/>
                <a:gd name="connsiteY492" fmla="*/ 9335 h 195833"/>
                <a:gd name="connsiteX493" fmla="*/ 2440781 w 2607278"/>
                <a:gd name="connsiteY493" fmla="*/ 4191 h 195833"/>
                <a:gd name="connsiteX494" fmla="*/ 2516029 w 2607278"/>
                <a:gd name="connsiteY494" fmla="*/ 4191 h 195833"/>
                <a:gd name="connsiteX495" fmla="*/ 2516029 w 2607278"/>
                <a:gd name="connsiteY495" fmla="*/ 9335 h 195833"/>
                <a:gd name="connsiteX496" fmla="*/ 2512695 w 2607278"/>
                <a:gd name="connsiteY496" fmla="*/ 9335 h 195833"/>
                <a:gd name="connsiteX497" fmla="*/ 2503170 w 2607278"/>
                <a:gd name="connsiteY497" fmla="*/ 11716 h 195833"/>
                <a:gd name="connsiteX498" fmla="*/ 2500503 w 2607278"/>
                <a:gd name="connsiteY498" fmla="*/ 16669 h 195833"/>
                <a:gd name="connsiteX499" fmla="*/ 2509742 w 2607278"/>
                <a:gd name="connsiteY499" fmla="*/ 41624 h 195833"/>
                <a:gd name="connsiteX500" fmla="*/ 2538127 w 2607278"/>
                <a:gd name="connsiteY500" fmla="*/ 103537 h 195833"/>
                <a:gd name="connsiteX501" fmla="*/ 2566416 w 2607278"/>
                <a:gd name="connsiteY501" fmla="*/ 47149 h 195833"/>
                <a:gd name="connsiteX502" fmla="*/ 2576894 w 2607278"/>
                <a:gd name="connsiteY502" fmla="*/ 19717 h 195833"/>
                <a:gd name="connsiteX503" fmla="*/ 2573846 w 2607278"/>
                <a:gd name="connsiteY503" fmla="*/ 13525 h 195833"/>
                <a:gd name="connsiteX504" fmla="*/ 2559368 w 2607278"/>
                <a:gd name="connsiteY504" fmla="*/ 9430 h 195833"/>
                <a:gd name="connsiteX505" fmla="*/ 2559368 w 2607278"/>
                <a:gd name="connsiteY505" fmla="*/ 4286 h 195833"/>
                <a:gd name="connsiteX506" fmla="*/ 2607278 w 2607278"/>
                <a:gd name="connsiteY506" fmla="*/ 4286 h 19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2607278" h="195833">
                  <a:moveTo>
                    <a:pt x="140970" y="4286"/>
                  </a:moveTo>
                  <a:lnTo>
                    <a:pt x="140970" y="54864"/>
                  </a:lnTo>
                  <a:lnTo>
                    <a:pt x="136874" y="54864"/>
                  </a:lnTo>
                  <a:cubicBezTo>
                    <a:pt x="134398" y="43148"/>
                    <a:pt x="131636" y="34766"/>
                    <a:pt x="128683" y="29718"/>
                  </a:cubicBezTo>
                  <a:cubicBezTo>
                    <a:pt x="125635" y="24575"/>
                    <a:pt x="121539" y="20574"/>
                    <a:pt x="116300" y="17526"/>
                  </a:cubicBezTo>
                  <a:cubicBezTo>
                    <a:pt x="113347" y="15812"/>
                    <a:pt x="108204" y="15050"/>
                    <a:pt x="100965" y="15050"/>
                  </a:cubicBezTo>
                  <a:lnTo>
                    <a:pt x="89249" y="15050"/>
                  </a:lnTo>
                  <a:lnTo>
                    <a:pt x="89249" y="159163"/>
                  </a:lnTo>
                  <a:cubicBezTo>
                    <a:pt x="89249" y="168688"/>
                    <a:pt x="89725" y="174689"/>
                    <a:pt x="90583" y="177070"/>
                  </a:cubicBezTo>
                  <a:cubicBezTo>
                    <a:pt x="91440" y="179451"/>
                    <a:pt x="93250" y="181546"/>
                    <a:pt x="95821" y="183356"/>
                  </a:cubicBezTo>
                  <a:cubicBezTo>
                    <a:pt x="98393" y="185166"/>
                    <a:pt x="101917" y="186119"/>
                    <a:pt x="106394" y="186119"/>
                  </a:cubicBezTo>
                  <a:lnTo>
                    <a:pt x="111633" y="186119"/>
                  </a:lnTo>
                  <a:lnTo>
                    <a:pt x="111633" y="191167"/>
                  </a:lnTo>
                  <a:lnTo>
                    <a:pt x="29432" y="191167"/>
                  </a:lnTo>
                  <a:lnTo>
                    <a:pt x="29432" y="186119"/>
                  </a:lnTo>
                  <a:lnTo>
                    <a:pt x="34671" y="186119"/>
                  </a:lnTo>
                  <a:cubicBezTo>
                    <a:pt x="39243" y="186119"/>
                    <a:pt x="42863" y="185166"/>
                    <a:pt x="45625" y="183166"/>
                  </a:cubicBezTo>
                  <a:cubicBezTo>
                    <a:pt x="47625" y="181927"/>
                    <a:pt x="49244" y="179737"/>
                    <a:pt x="50387" y="176498"/>
                  </a:cubicBezTo>
                  <a:cubicBezTo>
                    <a:pt x="51245" y="174308"/>
                    <a:pt x="51721" y="168497"/>
                    <a:pt x="51721" y="159163"/>
                  </a:cubicBezTo>
                  <a:lnTo>
                    <a:pt x="51721" y="15145"/>
                  </a:lnTo>
                  <a:lnTo>
                    <a:pt x="40291" y="15145"/>
                  </a:lnTo>
                  <a:cubicBezTo>
                    <a:pt x="29718" y="15145"/>
                    <a:pt x="22003" y="17812"/>
                    <a:pt x="17240" y="23146"/>
                  </a:cubicBezTo>
                  <a:cubicBezTo>
                    <a:pt x="10478" y="30575"/>
                    <a:pt x="6287" y="41243"/>
                    <a:pt x="4477" y="54959"/>
                  </a:cubicBezTo>
                  <a:lnTo>
                    <a:pt x="0" y="54959"/>
                  </a:lnTo>
                  <a:lnTo>
                    <a:pt x="0" y="4381"/>
                  </a:lnTo>
                  <a:lnTo>
                    <a:pt x="140970" y="4381"/>
                  </a:lnTo>
                  <a:lnTo>
                    <a:pt x="140970" y="4286"/>
                  </a:lnTo>
                  <a:close/>
                  <a:moveTo>
                    <a:pt x="248698" y="1715"/>
                  </a:moveTo>
                  <a:cubicBezTo>
                    <a:pt x="273749" y="571"/>
                    <a:pt x="294037" y="9239"/>
                    <a:pt x="309658" y="27718"/>
                  </a:cubicBezTo>
                  <a:cubicBezTo>
                    <a:pt x="325279" y="46196"/>
                    <a:pt x="333089" y="69342"/>
                    <a:pt x="333089" y="97060"/>
                  </a:cubicBezTo>
                  <a:cubicBezTo>
                    <a:pt x="333089" y="120777"/>
                    <a:pt x="327279" y="141637"/>
                    <a:pt x="315659" y="159639"/>
                  </a:cubicBezTo>
                  <a:cubicBezTo>
                    <a:pt x="300228" y="183547"/>
                    <a:pt x="278416" y="195453"/>
                    <a:pt x="250222" y="195453"/>
                  </a:cubicBezTo>
                  <a:cubicBezTo>
                    <a:pt x="222028" y="195453"/>
                    <a:pt x="200120" y="184023"/>
                    <a:pt x="184690" y="161258"/>
                  </a:cubicBezTo>
                  <a:cubicBezTo>
                    <a:pt x="172498" y="143256"/>
                    <a:pt x="166402" y="121920"/>
                    <a:pt x="166402" y="97250"/>
                  </a:cubicBezTo>
                  <a:cubicBezTo>
                    <a:pt x="166402" y="69533"/>
                    <a:pt x="174308" y="46292"/>
                    <a:pt x="190214" y="27908"/>
                  </a:cubicBezTo>
                  <a:cubicBezTo>
                    <a:pt x="206121" y="9335"/>
                    <a:pt x="225552" y="571"/>
                    <a:pt x="248698" y="1715"/>
                  </a:cubicBezTo>
                  <a:lnTo>
                    <a:pt x="248698" y="1715"/>
                  </a:lnTo>
                  <a:close/>
                  <a:moveTo>
                    <a:pt x="250126" y="10573"/>
                  </a:moveTo>
                  <a:cubicBezTo>
                    <a:pt x="235744" y="10573"/>
                    <a:pt x="224885" y="19336"/>
                    <a:pt x="217361" y="36767"/>
                  </a:cubicBezTo>
                  <a:cubicBezTo>
                    <a:pt x="211264" y="51054"/>
                    <a:pt x="208217" y="71628"/>
                    <a:pt x="208217" y="98489"/>
                  </a:cubicBezTo>
                  <a:cubicBezTo>
                    <a:pt x="208217" y="130397"/>
                    <a:pt x="212884" y="153924"/>
                    <a:pt x="222313" y="169164"/>
                  </a:cubicBezTo>
                  <a:cubicBezTo>
                    <a:pt x="228886" y="179832"/>
                    <a:pt x="238030" y="185166"/>
                    <a:pt x="249841" y="185166"/>
                  </a:cubicBezTo>
                  <a:cubicBezTo>
                    <a:pt x="257746" y="185166"/>
                    <a:pt x="264414" y="182880"/>
                    <a:pt x="269748" y="178308"/>
                  </a:cubicBezTo>
                  <a:cubicBezTo>
                    <a:pt x="276511" y="172402"/>
                    <a:pt x="281845" y="163068"/>
                    <a:pt x="285559" y="150114"/>
                  </a:cubicBezTo>
                  <a:cubicBezTo>
                    <a:pt x="289370" y="137255"/>
                    <a:pt x="291275" y="120396"/>
                    <a:pt x="291275" y="99631"/>
                  </a:cubicBezTo>
                  <a:cubicBezTo>
                    <a:pt x="291275" y="74867"/>
                    <a:pt x="289370" y="56388"/>
                    <a:pt x="285464" y="44196"/>
                  </a:cubicBezTo>
                  <a:cubicBezTo>
                    <a:pt x="281559" y="31909"/>
                    <a:pt x="276701" y="23241"/>
                    <a:pt x="270700" y="18193"/>
                  </a:cubicBezTo>
                  <a:cubicBezTo>
                    <a:pt x="264795" y="13049"/>
                    <a:pt x="257937" y="10573"/>
                    <a:pt x="250126" y="10573"/>
                  </a:cubicBezTo>
                  <a:lnTo>
                    <a:pt x="250126" y="10573"/>
                  </a:lnTo>
                  <a:close/>
                  <a:moveTo>
                    <a:pt x="412433" y="4286"/>
                  </a:moveTo>
                  <a:lnTo>
                    <a:pt x="489871" y="120206"/>
                  </a:lnTo>
                  <a:lnTo>
                    <a:pt x="489871" y="39815"/>
                  </a:lnTo>
                  <a:cubicBezTo>
                    <a:pt x="489871" y="28670"/>
                    <a:pt x="488537" y="21050"/>
                    <a:pt x="485870" y="17145"/>
                  </a:cubicBezTo>
                  <a:cubicBezTo>
                    <a:pt x="482155" y="11811"/>
                    <a:pt x="475964" y="9239"/>
                    <a:pt x="467201" y="9430"/>
                  </a:cubicBezTo>
                  <a:lnTo>
                    <a:pt x="467201" y="4286"/>
                  </a:lnTo>
                  <a:lnTo>
                    <a:pt x="519017" y="4286"/>
                  </a:lnTo>
                  <a:lnTo>
                    <a:pt x="519017" y="9430"/>
                  </a:lnTo>
                  <a:cubicBezTo>
                    <a:pt x="512350" y="10382"/>
                    <a:pt x="507968" y="11716"/>
                    <a:pt x="505682" y="13335"/>
                  </a:cubicBezTo>
                  <a:cubicBezTo>
                    <a:pt x="503396" y="14954"/>
                    <a:pt x="501587" y="17526"/>
                    <a:pt x="500348" y="21146"/>
                  </a:cubicBezTo>
                  <a:cubicBezTo>
                    <a:pt x="499110" y="24765"/>
                    <a:pt x="498443" y="31052"/>
                    <a:pt x="498443" y="39815"/>
                  </a:cubicBezTo>
                  <a:lnTo>
                    <a:pt x="498443" y="195453"/>
                  </a:lnTo>
                  <a:lnTo>
                    <a:pt x="494538" y="195453"/>
                  </a:lnTo>
                  <a:lnTo>
                    <a:pt x="388430" y="39815"/>
                  </a:lnTo>
                  <a:lnTo>
                    <a:pt x="388430" y="158687"/>
                  </a:lnTo>
                  <a:cubicBezTo>
                    <a:pt x="388430" y="169450"/>
                    <a:pt x="390525" y="176689"/>
                    <a:pt x="394621" y="180404"/>
                  </a:cubicBezTo>
                  <a:cubicBezTo>
                    <a:pt x="398717" y="184214"/>
                    <a:pt x="403479" y="186119"/>
                    <a:pt x="408718" y="186119"/>
                  </a:cubicBezTo>
                  <a:lnTo>
                    <a:pt x="412433" y="186119"/>
                  </a:lnTo>
                  <a:lnTo>
                    <a:pt x="412433" y="191167"/>
                  </a:lnTo>
                  <a:lnTo>
                    <a:pt x="356711" y="191167"/>
                  </a:lnTo>
                  <a:lnTo>
                    <a:pt x="356711" y="186119"/>
                  </a:lnTo>
                  <a:cubicBezTo>
                    <a:pt x="365379" y="186023"/>
                    <a:pt x="371380" y="183928"/>
                    <a:pt x="374809" y="179737"/>
                  </a:cubicBezTo>
                  <a:cubicBezTo>
                    <a:pt x="378238" y="175641"/>
                    <a:pt x="379857" y="168592"/>
                    <a:pt x="379857" y="158687"/>
                  </a:cubicBezTo>
                  <a:lnTo>
                    <a:pt x="379857" y="26765"/>
                  </a:lnTo>
                  <a:lnTo>
                    <a:pt x="376523" y="21812"/>
                  </a:lnTo>
                  <a:cubicBezTo>
                    <a:pt x="373189" y="16859"/>
                    <a:pt x="370237" y="13621"/>
                    <a:pt x="367665" y="12002"/>
                  </a:cubicBezTo>
                  <a:cubicBezTo>
                    <a:pt x="365093" y="10477"/>
                    <a:pt x="361474" y="9620"/>
                    <a:pt x="356711" y="9430"/>
                  </a:cubicBezTo>
                  <a:lnTo>
                    <a:pt x="356711" y="4286"/>
                  </a:lnTo>
                  <a:lnTo>
                    <a:pt x="412433" y="4286"/>
                  </a:lnTo>
                  <a:lnTo>
                    <a:pt x="412433" y="4286"/>
                  </a:lnTo>
                  <a:close/>
                  <a:moveTo>
                    <a:pt x="700088" y="95"/>
                  </a:moveTo>
                  <a:lnTo>
                    <a:pt x="700088" y="65913"/>
                  </a:lnTo>
                  <a:lnTo>
                    <a:pt x="695801" y="65913"/>
                  </a:lnTo>
                  <a:cubicBezTo>
                    <a:pt x="690658" y="47911"/>
                    <a:pt x="682847" y="34195"/>
                    <a:pt x="672560" y="24860"/>
                  </a:cubicBezTo>
                  <a:cubicBezTo>
                    <a:pt x="662273" y="15526"/>
                    <a:pt x="650938" y="10858"/>
                    <a:pt x="638651" y="10858"/>
                  </a:cubicBezTo>
                  <a:cubicBezTo>
                    <a:pt x="626936" y="10858"/>
                    <a:pt x="617220" y="14764"/>
                    <a:pt x="609409" y="22669"/>
                  </a:cubicBezTo>
                  <a:cubicBezTo>
                    <a:pt x="601599" y="30480"/>
                    <a:pt x="596075" y="41434"/>
                    <a:pt x="592836" y="55531"/>
                  </a:cubicBezTo>
                  <a:cubicBezTo>
                    <a:pt x="589597" y="69533"/>
                    <a:pt x="587978" y="84011"/>
                    <a:pt x="587978" y="98774"/>
                  </a:cubicBezTo>
                  <a:cubicBezTo>
                    <a:pt x="587978" y="116681"/>
                    <a:pt x="589788" y="132398"/>
                    <a:pt x="593312" y="145923"/>
                  </a:cubicBezTo>
                  <a:cubicBezTo>
                    <a:pt x="596837" y="159448"/>
                    <a:pt x="602551" y="169354"/>
                    <a:pt x="610457" y="175736"/>
                  </a:cubicBezTo>
                  <a:cubicBezTo>
                    <a:pt x="618363" y="182118"/>
                    <a:pt x="627793" y="185261"/>
                    <a:pt x="638651" y="185261"/>
                  </a:cubicBezTo>
                  <a:cubicBezTo>
                    <a:pt x="642461" y="185261"/>
                    <a:pt x="646367" y="184785"/>
                    <a:pt x="650272" y="183833"/>
                  </a:cubicBezTo>
                  <a:cubicBezTo>
                    <a:pt x="654272" y="182880"/>
                    <a:pt x="658368" y="181451"/>
                    <a:pt x="662559" y="179642"/>
                  </a:cubicBezTo>
                  <a:lnTo>
                    <a:pt x="662559" y="140779"/>
                  </a:lnTo>
                  <a:cubicBezTo>
                    <a:pt x="662559" y="133445"/>
                    <a:pt x="662083" y="128683"/>
                    <a:pt x="661226" y="126492"/>
                  </a:cubicBezTo>
                  <a:cubicBezTo>
                    <a:pt x="660368" y="124301"/>
                    <a:pt x="658654" y="122396"/>
                    <a:pt x="655987" y="120587"/>
                  </a:cubicBezTo>
                  <a:cubicBezTo>
                    <a:pt x="653320" y="118872"/>
                    <a:pt x="650081" y="117919"/>
                    <a:pt x="646271" y="117919"/>
                  </a:cubicBezTo>
                  <a:lnTo>
                    <a:pt x="642271" y="117919"/>
                  </a:lnTo>
                  <a:lnTo>
                    <a:pt x="642271" y="112871"/>
                  </a:lnTo>
                  <a:lnTo>
                    <a:pt x="718566" y="112871"/>
                  </a:lnTo>
                  <a:lnTo>
                    <a:pt x="718566" y="117919"/>
                  </a:lnTo>
                  <a:cubicBezTo>
                    <a:pt x="712756" y="118396"/>
                    <a:pt x="708755" y="119348"/>
                    <a:pt x="706469" y="120777"/>
                  </a:cubicBezTo>
                  <a:cubicBezTo>
                    <a:pt x="704183" y="122206"/>
                    <a:pt x="702469" y="124587"/>
                    <a:pt x="701230" y="127921"/>
                  </a:cubicBezTo>
                  <a:cubicBezTo>
                    <a:pt x="700468" y="129635"/>
                    <a:pt x="700183" y="133921"/>
                    <a:pt x="700183" y="140779"/>
                  </a:cubicBezTo>
                  <a:lnTo>
                    <a:pt x="700183" y="179642"/>
                  </a:lnTo>
                  <a:cubicBezTo>
                    <a:pt x="690182" y="184975"/>
                    <a:pt x="679704" y="188976"/>
                    <a:pt x="668846" y="191738"/>
                  </a:cubicBezTo>
                  <a:cubicBezTo>
                    <a:pt x="657987" y="194500"/>
                    <a:pt x="646747" y="195834"/>
                    <a:pt x="635127" y="195834"/>
                  </a:cubicBezTo>
                  <a:cubicBezTo>
                    <a:pt x="620268" y="195834"/>
                    <a:pt x="607886" y="193358"/>
                    <a:pt x="597980" y="188595"/>
                  </a:cubicBezTo>
                  <a:cubicBezTo>
                    <a:pt x="588169" y="183737"/>
                    <a:pt x="579406" y="177451"/>
                    <a:pt x="571976" y="169640"/>
                  </a:cubicBezTo>
                  <a:cubicBezTo>
                    <a:pt x="564451" y="161830"/>
                    <a:pt x="558641" y="152971"/>
                    <a:pt x="554355" y="143065"/>
                  </a:cubicBezTo>
                  <a:cubicBezTo>
                    <a:pt x="549021" y="130397"/>
                    <a:pt x="546259" y="116110"/>
                    <a:pt x="546259" y="100394"/>
                  </a:cubicBezTo>
                  <a:cubicBezTo>
                    <a:pt x="546259" y="72295"/>
                    <a:pt x="554546" y="48577"/>
                    <a:pt x="571119" y="29242"/>
                  </a:cubicBezTo>
                  <a:cubicBezTo>
                    <a:pt x="587693" y="9811"/>
                    <a:pt x="608552" y="190"/>
                    <a:pt x="633698" y="190"/>
                  </a:cubicBezTo>
                  <a:cubicBezTo>
                    <a:pt x="641509" y="190"/>
                    <a:pt x="648557" y="857"/>
                    <a:pt x="654749" y="2381"/>
                  </a:cubicBezTo>
                  <a:cubicBezTo>
                    <a:pt x="658178" y="3143"/>
                    <a:pt x="663607" y="5239"/>
                    <a:pt x="671227" y="8668"/>
                  </a:cubicBezTo>
                  <a:cubicBezTo>
                    <a:pt x="678847" y="12097"/>
                    <a:pt x="683324" y="13811"/>
                    <a:pt x="684657" y="13811"/>
                  </a:cubicBezTo>
                  <a:cubicBezTo>
                    <a:pt x="686848" y="13811"/>
                    <a:pt x="688848" y="12859"/>
                    <a:pt x="690658" y="10954"/>
                  </a:cubicBezTo>
                  <a:cubicBezTo>
                    <a:pt x="692468" y="9049"/>
                    <a:pt x="694182" y="5525"/>
                    <a:pt x="695706" y="286"/>
                  </a:cubicBezTo>
                  <a:lnTo>
                    <a:pt x="700088" y="286"/>
                  </a:lnTo>
                  <a:lnTo>
                    <a:pt x="700088" y="95"/>
                  </a:lnTo>
                  <a:close/>
                  <a:moveTo>
                    <a:pt x="766477" y="9430"/>
                  </a:moveTo>
                  <a:lnTo>
                    <a:pt x="766477" y="4286"/>
                  </a:lnTo>
                  <a:lnTo>
                    <a:pt x="849916" y="4286"/>
                  </a:lnTo>
                  <a:lnTo>
                    <a:pt x="849916" y="9430"/>
                  </a:lnTo>
                  <a:lnTo>
                    <a:pt x="844868" y="9430"/>
                  </a:lnTo>
                  <a:cubicBezTo>
                    <a:pt x="840200" y="9430"/>
                    <a:pt x="836581" y="10382"/>
                    <a:pt x="833723" y="12287"/>
                  </a:cubicBezTo>
                  <a:cubicBezTo>
                    <a:pt x="831818" y="13621"/>
                    <a:pt x="830294" y="15812"/>
                    <a:pt x="829056" y="18955"/>
                  </a:cubicBezTo>
                  <a:cubicBezTo>
                    <a:pt x="828199" y="21146"/>
                    <a:pt x="827722" y="26956"/>
                    <a:pt x="827722" y="36290"/>
                  </a:cubicBezTo>
                  <a:lnTo>
                    <a:pt x="827722" y="127825"/>
                  </a:lnTo>
                  <a:cubicBezTo>
                    <a:pt x="827722" y="145733"/>
                    <a:pt x="826199" y="158782"/>
                    <a:pt x="823246" y="166878"/>
                  </a:cubicBezTo>
                  <a:cubicBezTo>
                    <a:pt x="820198" y="174974"/>
                    <a:pt x="814959" y="181737"/>
                    <a:pt x="807244" y="187262"/>
                  </a:cubicBezTo>
                  <a:cubicBezTo>
                    <a:pt x="799624" y="192691"/>
                    <a:pt x="790289" y="195453"/>
                    <a:pt x="779526" y="195453"/>
                  </a:cubicBezTo>
                  <a:cubicBezTo>
                    <a:pt x="766382" y="195453"/>
                    <a:pt x="755713" y="191357"/>
                    <a:pt x="747522" y="183071"/>
                  </a:cubicBezTo>
                  <a:cubicBezTo>
                    <a:pt x="739330" y="174784"/>
                    <a:pt x="735330" y="165640"/>
                    <a:pt x="735330" y="155639"/>
                  </a:cubicBezTo>
                  <a:cubicBezTo>
                    <a:pt x="735330" y="149162"/>
                    <a:pt x="736949" y="144018"/>
                    <a:pt x="740283" y="140017"/>
                  </a:cubicBezTo>
                  <a:cubicBezTo>
                    <a:pt x="743617" y="136017"/>
                    <a:pt x="747713" y="134017"/>
                    <a:pt x="752475" y="134017"/>
                  </a:cubicBezTo>
                  <a:cubicBezTo>
                    <a:pt x="757142" y="134017"/>
                    <a:pt x="761143" y="135827"/>
                    <a:pt x="764286" y="139351"/>
                  </a:cubicBezTo>
                  <a:cubicBezTo>
                    <a:pt x="767525" y="142970"/>
                    <a:pt x="769144" y="147352"/>
                    <a:pt x="769144" y="152590"/>
                  </a:cubicBezTo>
                  <a:cubicBezTo>
                    <a:pt x="769144" y="155162"/>
                    <a:pt x="768858" y="157353"/>
                    <a:pt x="768287" y="159353"/>
                  </a:cubicBezTo>
                  <a:cubicBezTo>
                    <a:pt x="768001" y="160306"/>
                    <a:pt x="766763" y="162592"/>
                    <a:pt x="764667" y="166306"/>
                  </a:cubicBezTo>
                  <a:cubicBezTo>
                    <a:pt x="762572" y="170021"/>
                    <a:pt x="761524" y="172688"/>
                    <a:pt x="761524" y="174308"/>
                  </a:cubicBezTo>
                  <a:cubicBezTo>
                    <a:pt x="761524" y="176689"/>
                    <a:pt x="762476" y="178689"/>
                    <a:pt x="764572" y="180499"/>
                  </a:cubicBezTo>
                  <a:cubicBezTo>
                    <a:pt x="767525" y="183071"/>
                    <a:pt x="771334" y="184404"/>
                    <a:pt x="776002" y="184404"/>
                  </a:cubicBezTo>
                  <a:cubicBezTo>
                    <a:pt x="779336" y="184404"/>
                    <a:pt x="782003" y="183356"/>
                    <a:pt x="784193" y="181356"/>
                  </a:cubicBezTo>
                  <a:cubicBezTo>
                    <a:pt x="786289" y="179356"/>
                    <a:pt x="787908" y="176213"/>
                    <a:pt x="788765" y="171926"/>
                  </a:cubicBezTo>
                  <a:cubicBezTo>
                    <a:pt x="789622" y="167735"/>
                    <a:pt x="790099" y="155829"/>
                    <a:pt x="790099" y="136303"/>
                  </a:cubicBezTo>
                  <a:lnTo>
                    <a:pt x="790099" y="36290"/>
                  </a:lnTo>
                  <a:cubicBezTo>
                    <a:pt x="790099" y="26765"/>
                    <a:pt x="789622" y="20765"/>
                    <a:pt x="788765" y="18383"/>
                  </a:cubicBezTo>
                  <a:cubicBezTo>
                    <a:pt x="787813" y="16002"/>
                    <a:pt x="786098" y="13906"/>
                    <a:pt x="783526" y="12097"/>
                  </a:cubicBezTo>
                  <a:cubicBezTo>
                    <a:pt x="780955" y="10287"/>
                    <a:pt x="777430" y="9430"/>
                    <a:pt x="773049" y="9430"/>
                  </a:cubicBezTo>
                  <a:lnTo>
                    <a:pt x="766477" y="9430"/>
                  </a:lnTo>
                  <a:lnTo>
                    <a:pt x="766477" y="9430"/>
                  </a:lnTo>
                  <a:close/>
                  <a:moveTo>
                    <a:pt x="949928" y="186119"/>
                  </a:moveTo>
                  <a:lnTo>
                    <a:pt x="949928" y="191167"/>
                  </a:lnTo>
                  <a:lnTo>
                    <a:pt x="867823" y="191167"/>
                  </a:lnTo>
                  <a:lnTo>
                    <a:pt x="867823" y="186119"/>
                  </a:lnTo>
                  <a:lnTo>
                    <a:pt x="873062" y="186119"/>
                  </a:lnTo>
                  <a:cubicBezTo>
                    <a:pt x="877634" y="186119"/>
                    <a:pt x="881253" y="185166"/>
                    <a:pt x="884015" y="183166"/>
                  </a:cubicBezTo>
                  <a:cubicBezTo>
                    <a:pt x="886016" y="181927"/>
                    <a:pt x="887635" y="179737"/>
                    <a:pt x="888683" y="176498"/>
                  </a:cubicBezTo>
                  <a:cubicBezTo>
                    <a:pt x="889540" y="174308"/>
                    <a:pt x="890016" y="168497"/>
                    <a:pt x="890016" y="159163"/>
                  </a:cubicBezTo>
                  <a:lnTo>
                    <a:pt x="890016" y="36290"/>
                  </a:lnTo>
                  <a:cubicBezTo>
                    <a:pt x="890016" y="26765"/>
                    <a:pt x="889540" y="20765"/>
                    <a:pt x="888683" y="18383"/>
                  </a:cubicBezTo>
                  <a:cubicBezTo>
                    <a:pt x="887825" y="16002"/>
                    <a:pt x="886206" y="13906"/>
                    <a:pt x="883539" y="12097"/>
                  </a:cubicBezTo>
                  <a:cubicBezTo>
                    <a:pt x="880967" y="10287"/>
                    <a:pt x="877443" y="9430"/>
                    <a:pt x="873062" y="9430"/>
                  </a:cubicBezTo>
                  <a:lnTo>
                    <a:pt x="867823" y="9430"/>
                  </a:lnTo>
                  <a:lnTo>
                    <a:pt x="867823" y="4286"/>
                  </a:lnTo>
                  <a:lnTo>
                    <a:pt x="949928" y="4286"/>
                  </a:lnTo>
                  <a:lnTo>
                    <a:pt x="949928" y="9430"/>
                  </a:lnTo>
                  <a:lnTo>
                    <a:pt x="944689" y="9430"/>
                  </a:lnTo>
                  <a:cubicBezTo>
                    <a:pt x="940118" y="9430"/>
                    <a:pt x="936498" y="10382"/>
                    <a:pt x="933736" y="12287"/>
                  </a:cubicBezTo>
                  <a:cubicBezTo>
                    <a:pt x="931736" y="13621"/>
                    <a:pt x="930116" y="15812"/>
                    <a:pt x="928973" y="18955"/>
                  </a:cubicBezTo>
                  <a:cubicBezTo>
                    <a:pt x="928116" y="21146"/>
                    <a:pt x="927735" y="26956"/>
                    <a:pt x="927735" y="36290"/>
                  </a:cubicBezTo>
                  <a:lnTo>
                    <a:pt x="927735" y="159258"/>
                  </a:lnTo>
                  <a:cubicBezTo>
                    <a:pt x="927735" y="168783"/>
                    <a:pt x="928211" y="174784"/>
                    <a:pt x="929068" y="177165"/>
                  </a:cubicBezTo>
                  <a:cubicBezTo>
                    <a:pt x="930021" y="179546"/>
                    <a:pt x="931736" y="181642"/>
                    <a:pt x="934307" y="183452"/>
                  </a:cubicBezTo>
                  <a:cubicBezTo>
                    <a:pt x="936879" y="185261"/>
                    <a:pt x="940403" y="186214"/>
                    <a:pt x="944785" y="186214"/>
                  </a:cubicBezTo>
                  <a:lnTo>
                    <a:pt x="949928" y="186214"/>
                  </a:lnTo>
                  <a:lnTo>
                    <a:pt x="949928" y="186119"/>
                  </a:lnTo>
                  <a:close/>
                  <a:moveTo>
                    <a:pt x="1020223" y="4286"/>
                  </a:moveTo>
                  <a:lnTo>
                    <a:pt x="1101185" y="4286"/>
                  </a:lnTo>
                  <a:lnTo>
                    <a:pt x="1101185" y="9430"/>
                  </a:lnTo>
                  <a:lnTo>
                    <a:pt x="1097185" y="9430"/>
                  </a:lnTo>
                  <a:cubicBezTo>
                    <a:pt x="1091089" y="9430"/>
                    <a:pt x="1086898" y="10192"/>
                    <a:pt x="1084612" y="11716"/>
                  </a:cubicBezTo>
                  <a:cubicBezTo>
                    <a:pt x="1082326" y="13240"/>
                    <a:pt x="1080707" y="15335"/>
                    <a:pt x="1079754" y="18002"/>
                  </a:cubicBezTo>
                  <a:cubicBezTo>
                    <a:pt x="1078802" y="20669"/>
                    <a:pt x="1078325" y="27337"/>
                    <a:pt x="1078325" y="38005"/>
                  </a:cubicBezTo>
                  <a:lnTo>
                    <a:pt x="1078325" y="129445"/>
                  </a:lnTo>
                  <a:cubicBezTo>
                    <a:pt x="1078325" y="146209"/>
                    <a:pt x="1079373" y="157258"/>
                    <a:pt x="1081564" y="162687"/>
                  </a:cubicBezTo>
                  <a:cubicBezTo>
                    <a:pt x="1083755" y="168116"/>
                    <a:pt x="1087184" y="172593"/>
                    <a:pt x="1092041" y="176213"/>
                  </a:cubicBezTo>
                  <a:cubicBezTo>
                    <a:pt x="1096899" y="179832"/>
                    <a:pt x="1102995" y="181546"/>
                    <a:pt x="1110425" y="181546"/>
                  </a:cubicBezTo>
                  <a:cubicBezTo>
                    <a:pt x="1118902" y="181546"/>
                    <a:pt x="1126141" y="179261"/>
                    <a:pt x="1132142" y="174689"/>
                  </a:cubicBezTo>
                  <a:cubicBezTo>
                    <a:pt x="1138142" y="170117"/>
                    <a:pt x="1142619" y="163830"/>
                    <a:pt x="1145572" y="155829"/>
                  </a:cubicBezTo>
                  <a:cubicBezTo>
                    <a:pt x="1148525" y="147828"/>
                    <a:pt x="1150049" y="133921"/>
                    <a:pt x="1150049" y="114014"/>
                  </a:cubicBezTo>
                  <a:lnTo>
                    <a:pt x="1150049" y="37814"/>
                  </a:lnTo>
                  <a:cubicBezTo>
                    <a:pt x="1150049" y="29432"/>
                    <a:pt x="1149287" y="23431"/>
                    <a:pt x="1147858" y="19907"/>
                  </a:cubicBezTo>
                  <a:cubicBezTo>
                    <a:pt x="1146429" y="16288"/>
                    <a:pt x="1144524" y="13811"/>
                    <a:pt x="1142333" y="12478"/>
                  </a:cubicBezTo>
                  <a:cubicBezTo>
                    <a:pt x="1138904" y="10382"/>
                    <a:pt x="1133951" y="9335"/>
                    <a:pt x="1127570" y="9335"/>
                  </a:cubicBezTo>
                  <a:lnTo>
                    <a:pt x="1127570" y="4191"/>
                  </a:lnTo>
                  <a:lnTo>
                    <a:pt x="1181862" y="4191"/>
                  </a:lnTo>
                  <a:lnTo>
                    <a:pt x="1181862" y="9335"/>
                  </a:lnTo>
                  <a:lnTo>
                    <a:pt x="1178624" y="9335"/>
                  </a:lnTo>
                  <a:cubicBezTo>
                    <a:pt x="1174242" y="9335"/>
                    <a:pt x="1170527" y="10382"/>
                    <a:pt x="1167670" y="12478"/>
                  </a:cubicBezTo>
                  <a:cubicBezTo>
                    <a:pt x="1164717" y="14573"/>
                    <a:pt x="1162622" y="17717"/>
                    <a:pt x="1161288" y="22003"/>
                  </a:cubicBezTo>
                  <a:cubicBezTo>
                    <a:pt x="1160336" y="24956"/>
                    <a:pt x="1159764" y="30194"/>
                    <a:pt x="1159764" y="37814"/>
                  </a:cubicBezTo>
                  <a:lnTo>
                    <a:pt x="1159764" y="108775"/>
                  </a:lnTo>
                  <a:cubicBezTo>
                    <a:pt x="1159764" y="130778"/>
                    <a:pt x="1158526" y="146590"/>
                    <a:pt x="1156145" y="156305"/>
                  </a:cubicBezTo>
                  <a:cubicBezTo>
                    <a:pt x="1153668" y="166021"/>
                    <a:pt x="1147763" y="174974"/>
                    <a:pt x="1138333" y="183166"/>
                  </a:cubicBezTo>
                  <a:cubicBezTo>
                    <a:pt x="1128903" y="191357"/>
                    <a:pt x="1116044" y="195453"/>
                    <a:pt x="1099757" y="195453"/>
                  </a:cubicBezTo>
                  <a:cubicBezTo>
                    <a:pt x="1086231" y="195453"/>
                    <a:pt x="1075658" y="193262"/>
                    <a:pt x="1068229" y="188976"/>
                  </a:cubicBezTo>
                  <a:cubicBezTo>
                    <a:pt x="1058132" y="183071"/>
                    <a:pt x="1050989" y="175546"/>
                    <a:pt x="1046797" y="166402"/>
                  </a:cubicBezTo>
                  <a:cubicBezTo>
                    <a:pt x="1042607" y="157163"/>
                    <a:pt x="1040511" y="144875"/>
                    <a:pt x="1040511" y="129254"/>
                  </a:cubicBezTo>
                  <a:lnTo>
                    <a:pt x="1040511" y="37814"/>
                  </a:lnTo>
                  <a:cubicBezTo>
                    <a:pt x="1040511" y="27051"/>
                    <a:pt x="1040035" y="20383"/>
                    <a:pt x="1038987" y="17717"/>
                  </a:cubicBezTo>
                  <a:cubicBezTo>
                    <a:pt x="1038034" y="15145"/>
                    <a:pt x="1036225" y="13049"/>
                    <a:pt x="1033748" y="11430"/>
                  </a:cubicBezTo>
                  <a:cubicBezTo>
                    <a:pt x="1031272" y="9811"/>
                    <a:pt x="1026700" y="9144"/>
                    <a:pt x="1020128" y="9239"/>
                  </a:cubicBezTo>
                  <a:lnTo>
                    <a:pt x="1020128" y="4286"/>
                  </a:lnTo>
                  <a:lnTo>
                    <a:pt x="1020223" y="4286"/>
                  </a:lnTo>
                  <a:close/>
                  <a:moveTo>
                    <a:pt x="1256729" y="4286"/>
                  </a:moveTo>
                  <a:lnTo>
                    <a:pt x="1334167" y="120206"/>
                  </a:lnTo>
                  <a:lnTo>
                    <a:pt x="1334167" y="39815"/>
                  </a:lnTo>
                  <a:cubicBezTo>
                    <a:pt x="1334167" y="28670"/>
                    <a:pt x="1332833" y="21050"/>
                    <a:pt x="1330166" y="17145"/>
                  </a:cubicBezTo>
                  <a:cubicBezTo>
                    <a:pt x="1326452" y="11811"/>
                    <a:pt x="1320260" y="9239"/>
                    <a:pt x="1311497" y="9430"/>
                  </a:cubicBezTo>
                  <a:lnTo>
                    <a:pt x="1311497" y="4286"/>
                  </a:lnTo>
                  <a:lnTo>
                    <a:pt x="1363313" y="4286"/>
                  </a:lnTo>
                  <a:lnTo>
                    <a:pt x="1363313" y="9430"/>
                  </a:lnTo>
                  <a:cubicBezTo>
                    <a:pt x="1356646" y="10382"/>
                    <a:pt x="1352264" y="11716"/>
                    <a:pt x="1349978" y="13335"/>
                  </a:cubicBezTo>
                  <a:cubicBezTo>
                    <a:pt x="1347692" y="14954"/>
                    <a:pt x="1345882" y="17526"/>
                    <a:pt x="1344644" y="21146"/>
                  </a:cubicBezTo>
                  <a:cubicBezTo>
                    <a:pt x="1343406" y="24765"/>
                    <a:pt x="1342739" y="31052"/>
                    <a:pt x="1342739" y="39815"/>
                  </a:cubicBezTo>
                  <a:lnTo>
                    <a:pt x="1342739" y="195453"/>
                  </a:lnTo>
                  <a:lnTo>
                    <a:pt x="1338834" y="195453"/>
                  </a:lnTo>
                  <a:lnTo>
                    <a:pt x="1232726" y="39815"/>
                  </a:lnTo>
                  <a:lnTo>
                    <a:pt x="1232726" y="158687"/>
                  </a:lnTo>
                  <a:cubicBezTo>
                    <a:pt x="1232726" y="169450"/>
                    <a:pt x="1234726" y="176689"/>
                    <a:pt x="1238917" y="180404"/>
                  </a:cubicBezTo>
                  <a:cubicBezTo>
                    <a:pt x="1243013" y="184214"/>
                    <a:pt x="1247775" y="186119"/>
                    <a:pt x="1253014" y="186119"/>
                  </a:cubicBezTo>
                  <a:lnTo>
                    <a:pt x="1256729" y="186119"/>
                  </a:lnTo>
                  <a:lnTo>
                    <a:pt x="1256729" y="191167"/>
                  </a:lnTo>
                  <a:lnTo>
                    <a:pt x="1201007" y="191167"/>
                  </a:lnTo>
                  <a:lnTo>
                    <a:pt x="1201007" y="186119"/>
                  </a:lnTo>
                  <a:cubicBezTo>
                    <a:pt x="1209675" y="186023"/>
                    <a:pt x="1215676" y="183928"/>
                    <a:pt x="1219105" y="179737"/>
                  </a:cubicBezTo>
                  <a:cubicBezTo>
                    <a:pt x="1222534" y="175641"/>
                    <a:pt x="1224153" y="168592"/>
                    <a:pt x="1224153" y="158687"/>
                  </a:cubicBezTo>
                  <a:lnTo>
                    <a:pt x="1224153" y="26765"/>
                  </a:lnTo>
                  <a:lnTo>
                    <a:pt x="1220819" y="21812"/>
                  </a:lnTo>
                  <a:cubicBezTo>
                    <a:pt x="1217486" y="16859"/>
                    <a:pt x="1214533" y="13621"/>
                    <a:pt x="1211961" y="12002"/>
                  </a:cubicBezTo>
                  <a:cubicBezTo>
                    <a:pt x="1209485" y="10477"/>
                    <a:pt x="1205770" y="9620"/>
                    <a:pt x="1201007" y="9430"/>
                  </a:cubicBezTo>
                  <a:lnTo>
                    <a:pt x="1201007" y="4286"/>
                  </a:lnTo>
                  <a:lnTo>
                    <a:pt x="1256729" y="4286"/>
                  </a:lnTo>
                  <a:lnTo>
                    <a:pt x="1256729" y="4286"/>
                  </a:lnTo>
                  <a:close/>
                  <a:moveTo>
                    <a:pt x="1467612" y="186119"/>
                  </a:moveTo>
                  <a:lnTo>
                    <a:pt x="1467612" y="191167"/>
                  </a:lnTo>
                  <a:lnTo>
                    <a:pt x="1385506" y="191167"/>
                  </a:lnTo>
                  <a:lnTo>
                    <a:pt x="1385506" y="186119"/>
                  </a:lnTo>
                  <a:lnTo>
                    <a:pt x="1390745" y="186119"/>
                  </a:lnTo>
                  <a:cubicBezTo>
                    <a:pt x="1395317" y="186119"/>
                    <a:pt x="1398937" y="185166"/>
                    <a:pt x="1401699" y="183166"/>
                  </a:cubicBezTo>
                  <a:cubicBezTo>
                    <a:pt x="1403699" y="181927"/>
                    <a:pt x="1405223" y="179737"/>
                    <a:pt x="1406366" y="176498"/>
                  </a:cubicBezTo>
                  <a:cubicBezTo>
                    <a:pt x="1407223" y="174308"/>
                    <a:pt x="1407700" y="168497"/>
                    <a:pt x="1407700" y="159163"/>
                  </a:cubicBezTo>
                  <a:lnTo>
                    <a:pt x="1407700" y="36290"/>
                  </a:lnTo>
                  <a:cubicBezTo>
                    <a:pt x="1407700" y="26765"/>
                    <a:pt x="1407319" y="20765"/>
                    <a:pt x="1406366" y="18383"/>
                  </a:cubicBezTo>
                  <a:cubicBezTo>
                    <a:pt x="1405509" y="16002"/>
                    <a:pt x="1403890" y="13906"/>
                    <a:pt x="1401223" y="12097"/>
                  </a:cubicBezTo>
                  <a:cubicBezTo>
                    <a:pt x="1398651" y="10287"/>
                    <a:pt x="1395127" y="9430"/>
                    <a:pt x="1390745" y="9430"/>
                  </a:cubicBezTo>
                  <a:lnTo>
                    <a:pt x="1385506" y="9430"/>
                  </a:lnTo>
                  <a:lnTo>
                    <a:pt x="1385506" y="4286"/>
                  </a:lnTo>
                  <a:lnTo>
                    <a:pt x="1467612" y="4286"/>
                  </a:lnTo>
                  <a:lnTo>
                    <a:pt x="1467612" y="9430"/>
                  </a:lnTo>
                  <a:lnTo>
                    <a:pt x="1462373" y="9430"/>
                  </a:lnTo>
                  <a:cubicBezTo>
                    <a:pt x="1457801" y="9430"/>
                    <a:pt x="1454182" y="10382"/>
                    <a:pt x="1451420" y="12287"/>
                  </a:cubicBezTo>
                  <a:cubicBezTo>
                    <a:pt x="1449419" y="13621"/>
                    <a:pt x="1447800" y="15812"/>
                    <a:pt x="1446657" y="18955"/>
                  </a:cubicBezTo>
                  <a:cubicBezTo>
                    <a:pt x="1445800" y="21146"/>
                    <a:pt x="1445419" y="26956"/>
                    <a:pt x="1445419" y="36290"/>
                  </a:cubicBezTo>
                  <a:lnTo>
                    <a:pt x="1445419" y="159258"/>
                  </a:lnTo>
                  <a:cubicBezTo>
                    <a:pt x="1445419" y="168783"/>
                    <a:pt x="1445895" y="174784"/>
                    <a:pt x="1446752" y="177165"/>
                  </a:cubicBezTo>
                  <a:cubicBezTo>
                    <a:pt x="1447705" y="179546"/>
                    <a:pt x="1449419" y="181642"/>
                    <a:pt x="1451991" y="183452"/>
                  </a:cubicBezTo>
                  <a:cubicBezTo>
                    <a:pt x="1454563" y="185261"/>
                    <a:pt x="1458087" y="186214"/>
                    <a:pt x="1462469" y="186214"/>
                  </a:cubicBezTo>
                  <a:lnTo>
                    <a:pt x="1467612" y="186214"/>
                  </a:lnTo>
                  <a:lnTo>
                    <a:pt x="1467612" y="186119"/>
                  </a:lnTo>
                  <a:close/>
                  <a:moveTo>
                    <a:pt x="1653635" y="4286"/>
                  </a:moveTo>
                  <a:lnTo>
                    <a:pt x="1653635" y="9430"/>
                  </a:lnTo>
                  <a:cubicBezTo>
                    <a:pt x="1647920" y="10477"/>
                    <a:pt x="1642872" y="14097"/>
                    <a:pt x="1638395" y="20288"/>
                  </a:cubicBezTo>
                  <a:cubicBezTo>
                    <a:pt x="1635157" y="24860"/>
                    <a:pt x="1630299" y="35623"/>
                    <a:pt x="1623917" y="52673"/>
                  </a:cubicBezTo>
                  <a:lnTo>
                    <a:pt x="1569815" y="195453"/>
                  </a:lnTo>
                  <a:lnTo>
                    <a:pt x="1566005" y="195453"/>
                  </a:lnTo>
                  <a:lnTo>
                    <a:pt x="1512189" y="46863"/>
                  </a:lnTo>
                  <a:cubicBezTo>
                    <a:pt x="1505712" y="28956"/>
                    <a:pt x="1501331" y="18383"/>
                    <a:pt x="1499235" y="15335"/>
                  </a:cubicBezTo>
                  <a:cubicBezTo>
                    <a:pt x="1497044" y="12192"/>
                    <a:pt x="1492853" y="10192"/>
                    <a:pt x="1486757" y="9430"/>
                  </a:cubicBezTo>
                  <a:lnTo>
                    <a:pt x="1486757" y="4286"/>
                  </a:lnTo>
                  <a:lnTo>
                    <a:pt x="1562005" y="4286"/>
                  </a:lnTo>
                  <a:lnTo>
                    <a:pt x="1562005" y="9430"/>
                  </a:lnTo>
                  <a:lnTo>
                    <a:pt x="1559528" y="9430"/>
                  </a:lnTo>
                  <a:cubicBezTo>
                    <a:pt x="1552765" y="9430"/>
                    <a:pt x="1548098" y="10382"/>
                    <a:pt x="1545622" y="12478"/>
                  </a:cubicBezTo>
                  <a:cubicBezTo>
                    <a:pt x="1543812" y="13811"/>
                    <a:pt x="1542955" y="15907"/>
                    <a:pt x="1542955" y="18574"/>
                  </a:cubicBezTo>
                  <a:cubicBezTo>
                    <a:pt x="1542955" y="20193"/>
                    <a:pt x="1543240" y="22193"/>
                    <a:pt x="1543907" y="24479"/>
                  </a:cubicBezTo>
                  <a:cubicBezTo>
                    <a:pt x="1544574" y="26670"/>
                    <a:pt x="1546574" y="32766"/>
                    <a:pt x="1550194" y="42577"/>
                  </a:cubicBezTo>
                  <a:lnTo>
                    <a:pt x="1583627" y="135541"/>
                  </a:lnTo>
                  <a:lnTo>
                    <a:pt x="1614678" y="52769"/>
                  </a:lnTo>
                  <a:cubicBezTo>
                    <a:pt x="1618393" y="42767"/>
                    <a:pt x="1620679" y="36004"/>
                    <a:pt x="1621536" y="32671"/>
                  </a:cubicBezTo>
                  <a:cubicBezTo>
                    <a:pt x="1622393" y="29242"/>
                    <a:pt x="1622774" y="26384"/>
                    <a:pt x="1622774" y="24003"/>
                  </a:cubicBezTo>
                  <a:cubicBezTo>
                    <a:pt x="1622774" y="21241"/>
                    <a:pt x="1622203" y="18860"/>
                    <a:pt x="1620964" y="16669"/>
                  </a:cubicBezTo>
                  <a:cubicBezTo>
                    <a:pt x="1619726" y="14573"/>
                    <a:pt x="1617916" y="12954"/>
                    <a:pt x="1615535" y="11906"/>
                  </a:cubicBezTo>
                  <a:cubicBezTo>
                    <a:pt x="1612202" y="10287"/>
                    <a:pt x="1607820" y="9525"/>
                    <a:pt x="1602296" y="9525"/>
                  </a:cubicBezTo>
                  <a:lnTo>
                    <a:pt x="1602296" y="4381"/>
                  </a:lnTo>
                  <a:lnTo>
                    <a:pt x="1653635" y="4381"/>
                  </a:lnTo>
                  <a:lnTo>
                    <a:pt x="1653635" y="4286"/>
                  </a:lnTo>
                  <a:close/>
                  <a:moveTo>
                    <a:pt x="1732502" y="15145"/>
                  </a:moveTo>
                  <a:lnTo>
                    <a:pt x="1732502" y="91250"/>
                  </a:lnTo>
                  <a:lnTo>
                    <a:pt x="1735646" y="91250"/>
                  </a:lnTo>
                  <a:cubicBezTo>
                    <a:pt x="1745647" y="91250"/>
                    <a:pt x="1752790" y="87535"/>
                    <a:pt x="1757267" y="80105"/>
                  </a:cubicBezTo>
                  <a:cubicBezTo>
                    <a:pt x="1761744" y="72676"/>
                    <a:pt x="1764602" y="61627"/>
                    <a:pt x="1765840" y="47149"/>
                  </a:cubicBezTo>
                  <a:lnTo>
                    <a:pt x="1770221" y="47149"/>
                  </a:lnTo>
                  <a:lnTo>
                    <a:pt x="1770221" y="144971"/>
                  </a:lnTo>
                  <a:lnTo>
                    <a:pt x="1765840" y="144971"/>
                  </a:lnTo>
                  <a:cubicBezTo>
                    <a:pt x="1764887" y="134302"/>
                    <a:pt x="1762982" y="125540"/>
                    <a:pt x="1760030" y="118777"/>
                  </a:cubicBezTo>
                  <a:cubicBezTo>
                    <a:pt x="1756981" y="111919"/>
                    <a:pt x="1753553" y="107347"/>
                    <a:pt x="1749647" y="105061"/>
                  </a:cubicBezTo>
                  <a:cubicBezTo>
                    <a:pt x="1745742" y="102775"/>
                    <a:pt x="1740027" y="101537"/>
                    <a:pt x="1732502" y="101537"/>
                  </a:cubicBezTo>
                  <a:lnTo>
                    <a:pt x="1732502" y="154210"/>
                  </a:lnTo>
                  <a:cubicBezTo>
                    <a:pt x="1732502" y="164497"/>
                    <a:pt x="1732883" y="170783"/>
                    <a:pt x="1733645" y="173069"/>
                  </a:cubicBezTo>
                  <a:cubicBezTo>
                    <a:pt x="1734312" y="175355"/>
                    <a:pt x="1735741" y="177260"/>
                    <a:pt x="1737741" y="178689"/>
                  </a:cubicBezTo>
                  <a:cubicBezTo>
                    <a:pt x="1739741" y="180213"/>
                    <a:pt x="1742980" y="180880"/>
                    <a:pt x="1747456" y="180880"/>
                  </a:cubicBezTo>
                  <a:lnTo>
                    <a:pt x="1756791" y="180880"/>
                  </a:lnTo>
                  <a:cubicBezTo>
                    <a:pt x="1771460" y="180880"/>
                    <a:pt x="1783175" y="176784"/>
                    <a:pt x="1792034" y="168783"/>
                  </a:cubicBezTo>
                  <a:cubicBezTo>
                    <a:pt x="1800892" y="160782"/>
                    <a:pt x="1807178" y="148400"/>
                    <a:pt x="1811084" y="131826"/>
                  </a:cubicBezTo>
                  <a:lnTo>
                    <a:pt x="1815370" y="131826"/>
                  </a:lnTo>
                  <a:lnTo>
                    <a:pt x="1808321" y="191262"/>
                  </a:lnTo>
                  <a:lnTo>
                    <a:pt x="1672685" y="191262"/>
                  </a:lnTo>
                  <a:lnTo>
                    <a:pt x="1672685" y="186214"/>
                  </a:lnTo>
                  <a:lnTo>
                    <a:pt x="1677924" y="186214"/>
                  </a:lnTo>
                  <a:cubicBezTo>
                    <a:pt x="1682496" y="186214"/>
                    <a:pt x="1686115" y="185261"/>
                    <a:pt x="1688878" y="183261"/>
                  </a:cubicBezTo>
                  <a:cubicBezTo>
                    <a:pt x="1690878" y="182023"/>
                    <a:pt x="1692402" y="179832"/>
                    <a:pt x="1693545" y="176594"/>
                  </a:cubicBezTo>
                  <a:cubicBezTo>
                    <a:pt x="1694402" y="174403"/>
                    <a:pt x="1694879" y="168592"/>
                    <a:pt x="1694879" y="159258"/>
                  </a:cubicBezTo>
                  <a:lnTo>
                    <a:pt x="1694879" y="36290"/>
                  </a:lnTo>
                  <a:cubicBezTo>
                    <a:pt x="1694879" y="27813"/>
                    <a:pt x="1694688" y="22669"/>
                    <a:pt x="1694307" y="20765"/>
                  </a:cubicBezTo>
                  <a:cubicBezTo>
                    <a:pt x="1693545" y="17526"/>
                    <a:pt x="1692116" y="15050"/>
                    <a:pt x="1690021" y="13335"/>
                  </a:cubicBezTo>
                  <a:cubicBezTo>
                    <a:pt x="1687068" y="10763"/>
                    <a:pt x="1683068" y="9430"/>
                    <a:pt x="1677924" y="9430"/>
                  </a:cubicBezTo>
                  <a:lnTo>
                    <a:pt x="1672685" y="9430"/>
                  </a:lnTo>
                  <a:lnTo>
                    <a:pt x="1672685" y="4286"/>
                  </a:lnTo>
                  <a:lnTo>
                    <a:pt x="1804035" y="4286"/>
                  </a:lnTo>
                  <a:lnTo>
                    <a:pt x="1804035" y="59531"/>
                  </a:lnTo>
                  <a:lnTo>
                    <a:pt x="1799654" y="59531"/>
                  </a:lnTo>
                  <a:cubicBezTo>
                    <a:pt x="1797368" y="46006"/>
                    <a:pt x="1794320" y="36385"/>
                    <a:pt x="1790224" y="30480"/>
                  </a:cubicBezTo>
                  <a:cubicBezTo>
                    <a:pt x="1786223" y="24575"/>
                    <a:pt x="1780508" y="20288"/>
                    <a:pt x="1773079" y="17526"/>
                  </a:cubicBezTo>
                  <a:cubicBezTo>
                    <a:pt x="1768793" y="15812"/>
                    <a:pt x="1760696" y="15050"/>
                    <a:pt x="1748790" y="15050"/>
                  </a:cubicBezTo>
                  <a:lnTo>
                    <a:pt x="1732502" y="15050"/>
                  </a:lnTo>
                  <a:lnTo>
                    <a:pt x="1732502" y="15145"/>
                  </a:lnTo>
                  <a:close/>
                  <a:moveTo>
                    <a:pt x="1900904" y="106013"/>
                  </a:moveTo>
                  <a:lnTo>
                    <a:pt x="1900904" y="158401"/>
                  </a:lnTo>
                  <a:cubicBezTo>
                    <a:pt x="1900904" y="168497"/>
                    <a:pt x="1901476" y="174879"/>
                    <a:pt x="1902428" y="177451"/>
                  </a:cubicBezTo>
                  <a:cubicBezTo>
                    <a:pt x="1903476" y="180118"/>
                    <a:pt x="1905286" y="182213"/>
                    <a:pt x="1907953" y="183737"/>
                  </a:cubicBezTo>
                  <a:cubicBezTo>
                    <a:pt x="1910620" y="185261"/>
                    <a:pt x="1915478" y="186119"/>
                    <a:pt x="1922716" y="186119"/>
                  </a:cubicBezTo>
                  <a:lnTo>
                    <a:pt x="1922716" y="191167"/>
                  </a:lnTo>
                  <a:lnTo>
                    <a:pt x="1842326" y="191167"/>
                  </a:lnTo>
                  <a:lnTo>
                    <a:pt x="1842326" y="186119"/>
                  </a:lnTo>
                  <a:cubicBezTo>
                    <a:pt x="1849564" y="186119"/>
                    <a:pt x="1854518" y="185356"/>
                    <a:pt x="1857089" y="183642"/>
                  </a:cubicBezTo>
                  <a:cubicBezTo>
                    <a:pt x="1859661" y="182023"/>
                    <a:pt x="1861471" y="179927"/>
                    <a:pt x="1862519" y="177356"/>
                  </a:cubicBezTo>
                  <a:cubicBezTo>
                    <a:pt x="1863566" y="174784"/>
                    <a:pt x="1864043" y="168497"/>
                    <a:pt x="1864043" y="158306"/>
                  </a:cubicBezTo>
                  <a:lnTo>
                    <a:pt x="1864043" y="37148"/>
                  </a:lnTo>
                  <a:cubicBezTo>
                    <a:pt x="1864043" y="27051"/>
                    <a:pt x="1863471" y="20669"/>
                    <a:pt x="1862519" y="18002"/>
                  </a:cubicBezTo>
                  <a:cubicBezTo>
                    <a:pt x="1861471" y="15335"/>
                    <a:pt x="1859661" y="13335"/>
                    <a:pt x="1856994" y="11716"/>
                  </a:cubicBezTo>
                  <a:cubicBezTo>
                    <a:pt x="1854422" y="10096"/>
                    <a:pt x="1849469" y="9335"/>
                    <a:pt x="1842326" y="9335"/>
                  </a:cubicBezTo>
                  <a:lnTo>
                    <a:pt x="1842326" y="4191"/>
                  </a:lnTo>
                  <a:lnTo>
                    <a:pt x="1915287" y="4191"/>
                  </a:lnTo>
                  <a:cubicBezTo>
                    <a:pt x="1934242" y="4191"/>
                    <a:pt x="1948148" y="5810"/>
                    <a:pt x="1957006" y="8954"/>
                  </a:cubicBezTo>
                  <a:cubicBezTo>
                    <a:pt x="1965770" y="12097"/>
                    <a:pt x="1973009" y="17812"/>
                    <a:pt x="1978533" y="26289"/>
                  </a:cubicBezTo>
                  <a:cubicBezTo>
                    <a:pt x="1984057" y="34671"/>
                    <a:pt x="1986915" y="44577"/>
                    <a:pt x="1986915" y="55817"/>
                  </a:cubicBezTo>
                  <a:cubicBezTo>
                    <a:pt x="1986915" y="69628"/>
                    <a:pt x="1982724" y="80963"/>
                    <a:pt x="1974437" y="90011"/>
                  </a:cubicBezTo>
                  <a:cubicBezTo>
                    <a:pt x="1969103" y="95726"/>
                    <a:pt x="1961674" y="100013"/>
                    <a:pt x="1952054" y="102775"/>
                  </a:cubicBezTo>
                  <a:lnTo>
                    <a:pt x="1989773" y="166021"/>
                  </a:lnTo>
                  <a:cubicBezTo>
                    <a:pt x="1994726" y="174212"/>
                    <a:pt x="1998250" y="179261"/>
                    <a:pt x="2000250" y="181356"/>
                  </a:cubicBezTo>
                  <a:cubicBezTo>
                    <a:pt x="2003489" y="184214"/>
                    <a:pt x="2007108" y="185738"/>
                    <a:pt x="2011299" y="186023"/>
                  </a:cubicBezTo>
                  <a:lnTo>
                    <a:pt x="2011299" y="191071"/>
                  </a:lnTo>
                  <a:lnTo>
                    <a:pt x="1961864" y="191071"/>
                  </a:lnTo>
                  <a:lnTo>
                    <a:pt x="1911287" y="105918"/>
                  </a:lnTo>
                  <a:lnTo>
                    <a:pt x="1900904" y="105918"/>
                  </a:lnTo>
                  <a:lnTo>
                    <a:pt x="1900904" y="106013"/>
                  </a:lnTo>
                  <a:close/>
                  <a:moveTo>
                    <a:pt x="1900904" y="14383"/>
                  </a:moveTo>
                  <a:lnTo>
                    <a:pt x="1900904" y="96202"/>
                  </a:lnTo>
                  <a:lnTo>
                    <a:pt x="1907477" y="96202"/>
                  </a:lnTo>
                  <a:cubicBezTo>
                    <a:pt x="1918145" y="96202"/>
                    <a:pt x="1926241" y="95060"/>
                    <a:pt x="1931575" y="92678"/>
                  </a:cubicBezTo>
                  <a:cubicBezTo>
                    <a:pt x="1936909" y="90297"/>
                    <a:pt x="1941100" y="86106"/>
                    <a:pt x="1944148" y="80010"/>
                  </a:cubicBezTo>
                  <a:cubicBezTo>
                    <a:pt x="1947196" y="73914"/>
                    <a:pt x="1948720" y="66008"/>
                    <a:pt x="1948720" y="56102"/>
                  </a:cubicBezTo>
                  <a:cubicBezTo>
                    <a:pt x="1948720" y="41815"/>
                    <a:pt x="1945862" y="31337"/>
                    <a:pt x="1940338" y="24575"/>
                  </a:cubicBezTo>
                  <a:cubicBezTo>
                    <a:pt x="1934718" y="17717"/>
                    <a:pt x="1925764" y="14383"/>
                    <a:pt x="1913287" y="14383"/>
                  </a:cubicBezTo>
                  <a:lnTo>
                    <a:pt x="1900904" y="14383"/>
                  </a:lnTo>
                  <a:lnTo>
                    <a:pt x="1900904" y="14383"/>
                  </a:lnTo>
                  <a:close/>
                  <a:moveTo>
                    <a:pt x="2132266" y="95"/>
                  </a:moveTo>
                  <a:lnTo>
                    <a:pt x="2133600" y="62389"/>
                  </a:lnTo>
                  <a:lnTo>
                    <a:pt x="2128838" y="62389"/>
                  </a:lnTo>
                  <a:cubicBezTo>
                    <a:pt x="2126647" y="46768"/>
                    <a:pt x="2121122" y="34195"/>
                    <a:pt x="2112359" y="24670"/>
                  </a:cubicBezTo>
                  <a:cubicBezTo>
                    <a:pt x="2103596" y="15145"/>
                    <a:pt x="2094166" y="10382"/>
                    <a:pt x="2083975" y="10382"/>
                  </a:cubicBezTo>
                  <a:cubicBezTo>
                    <a:pt x="2076069" y="10382"/>
                    <a:pt x="2069878" y="12859"/>
                    <a:pt x="2065306" y="17907"/>
                  </a:cubicBezTo>
                  <a:cubicBezTo>
                    <a:pt x="2060639" y="22860"/>
                    <a:pt x="2058353" y="28670"/>
                    <a:pt x="2058353" y="35242"/>
                  </a:cubicBezTo>
                  <a:cubicBezTo>
                    <a:pt x="2058353" y="39338"/>
                    <a:pt x="2059210" y="43053"/>
                    <a:pt x="2060829" y="46292"/>
                  </a:cubicBezTo>
                  <a:cubicBezTo>
                    <a:pt x="2063020" y="50578"/>
                    <a:pt x="2066639" y="54864"/>
                    <a:pt x="2071592" y="59055"/>
                  </a:cubicBezTo>
                  <a:cubicBezTo>
                    <a:pt x="2075212" y="62103"/>
                    <a:pt x="2083594" y="67437"/>
                    <a:pt x="2096738" y="75152"/>
                  </a:cubicBezTo>
                  <a:cubicBezTo>
                    <a:pt x="2115122" y="85915"/>
                    <a:pt x="2127504" y="96107"/>
                    <a:pt x="2133886" y="105632"/>
                  </a:cubicBezTo>
                  <a:cubicBezTo>
                    <a:pt x="2140268" y="115157"/>
                    <a:pt x="2143411" y="126111"/>
                    <a:pt x="2143411" y="138398"/>
                  </a:cubicBezTo>
                  <a:cubicBezTo>
                    <a:pt x="2143411" y="154019"/>
                    <a:pt x="2138267" y="167450"/>
                    <a:pt x="2128076" y="178689"/>
                  </a:cubicBezTo>
                  <a:cubicBezTo>
                    <a:pt x="2117789" y="189929"/>
                    <a:pt x="2104835" y="195548"/>
                    <a:pt x="2089118" y="195548"/>
                  </a:cubicBezTo>
                  <a:cubicBezTo>
                    <a:pt x="2084165" y="195548"/>
                    <a:pt x="2079498" y="194881"/>
                    <a:pt x="2075116" y="193739"/>
                  </a:cubicBezTo>
                  <a:cubicBezTo>
                    <a:pt x="2070735" y="192500"/>
                    <a:pt x="2065211" y="190214"/>
                    <a:pt x="2058543" y="186976"/>
                  </a:cubicBezTo>
                  <a:cubicBezTo>
                    <a:pt x="2054828" y="185166"/>
                    <a:pt x="2051780" y="184214"/>
                    <a:pt x="2049399" y="184214"/>
                  </a:cubicBezTo>
                  <a:cubicBezTo>
                    <a:pt x="2047399" y="184214"/>
                    <a:pt x="2045208" y="185071"/>
                    <a:pt x="2043017" y="186976"/>
                  </a:cubicBezTo>
                  <a:cubicBezTo>
                    <a:pt x="2040731" y="188786"/>
                    <a:pt x="2038922" y="191643"/>
                    <a:pt x="2037588" y="195358"/>
                  </a:cubicBezTo>
                  <a:lnTo>
                    <a:pt x="2033302" y="195358"/>
                  </a:lnTo>
                  <a:lnTo>
                    <a:pt x="2033302" y="124777"/>
                  </a:lnTo>
                  <a:lnTo>
                    <a:pt x="2037588" y="124777"/>
                  </a:lnTo>
                  <a:cubicBezTo>
                    <a:pt x="2041017" y="144590"/>
                    <a:pt x="2047494" y="159734"/>
                    <a:pt x="2057210" y="170117"/>
                  </a:cubicBezTo>
                  <a:cubicBezTo>
                    <a:pt x="2066925" y="180594"/>
                    <a:pt x="2077307" y="185833"/>
                    <a:pt x="2088547" y="185833"/>
                  </a:cubicBezTo>
                  <a:cubicBezTo>
                    <a:pt x="2097215" y="185833"/>
                    <a:pt x="2104073" y="182975"/>
                    <a:pt x="2109216" y="177356"/>
                  </a:cubicBezTo>
                  <a:cubicBezTo>
                    <a:pt x="2114360" y="171736"/>
                    <a:pt x="2116931" y="165259"/>
                    <a:pt x="2116931" y="157829"/>
                  </a:cubicBezTo>
                  <a:cubicBezTo>
                    <a:pt x="2116931" y="153448"/>
                    <a:pt x="2115979" y="149162"/>
                    <a:pt x="2113979" y="144971"/>
                  </a:cubicBezTo>
                  <a:cubicBezTo>
                    <a:pt x="2111978" y="140875"/>
                    <a:pt x="2109026" y="136969"/>
                    <a:pt x="2105025" y="133255"/>
                  </a:cubicBezTo>
                  <a:cubicBezTo>
                    <a:pt x="2101024" y="129540"/>
                    <a:pt x="2093881" y="124682"/>
                    <a:pt x="2083689" y="118681"/>
                  </a:cubicBezTo>
                  <a:cubicBezTo>
                    <a:pt x="2069402" y="110300"/>
                    <a:pt x="2059114" y="103156"/>
                    <a:pt x="2052923" y="97346"/>
                  </a:cubicBezTo>
                  <a:cubicBezTo>
                    <a:pt x="2046637" y="91440"/>
                    <a:pt x="2041874" y="84868"/>
                    <a:pt x="2038540" y="77629"/>
                  </a:cubicBezTo>
                  <a:cubicBezTo>
                    <a:pt x="2035207" y="70390"/>
                    <a:pt x="2033492" y="62389"/>
                    <a:pt x="2033492" y="53626"/>
                  </a:cubicBezTo>
                  <a:cubicBezTo>
                    <a:pt x="2033492" y="38767"/>
                    <a:pt x="2038160" y="26098"/>
                    <a:pt x="2047304" y="15621"/>
                  </a:cubicBezTo>
                  <a:cubicBezTo>
                    <a:pt x="2056448" y="5144"/>
                    <a:pt x="2068068" y="0"/>
                    <a:pt x="2082070" y="0"/>
                  </a:cubicBezTo>
                  <a:cubicBezTo>
                    <a:pt x="2087118" y="0"/>
                    <a:pt x="2092071" y="667"/>
                    <a:pt x="2096834" y="2191"/>
                  </a:cubicBezTo>
                  <a:cubicBezTo>
                    <a:pt x="2100453" y="3334"/>
                    <a:pt x="2104930" y="5334"/>
                    <a:pt x="2110073" y="8382"/>
                  </a:cubicBezTo>
                  <a:cubicBezTo>
                    <a:pt x="2115312" y="11335"/>
                    <a:pt x="2118932" y="12859"/>
                    <a:pt x="2121027" y="12859"/>
                  </a:cubicBezTo>
                  <a:cubicBezTo>
                    <a:pt x="2123028" y="12859"/>
                    <a:pt x="2124647" y="12097"/>
                    <a:pt x="2125790" y="10668"/>
                  </a:cubicBezTo>
                  <a:cubicBezTo>
                    <a:pt x="2127028" y="9239"/>
                    <a:pt x="2128076" y="5715"/>
                    <a:pt x="2129028" y="95"/>
                  </a:cubicBezTo>
                  <a:lnTo>
                    <a:pt x="2132266" y="95"/>
                  </a:lnTo>
                  <a:lnTo>
                    <a:pt x="2132266" y="95"/>
                  </a:lnTo>
                  <a:close/>
                  <a:moveTo>
                    <a:pt x="2251520" y="186119"/>
                  </a:moveTo>
                  <a:lnTo>
                    <a:pt x="2251520" y="191167"/>
                  </a:lnTo>
                  <a:lnTo>
                    <a:pt x="2169414" y="191167"/>
                  </a:lnTo>
                  <a:lnTo>
                    <a:pt x="2169414" y="186119"/>
                  </a:lnTo>
                  <a:lnTo>
                    <a:pt x="2174653" y="186119"/>
                  </a:lnTo>
                  <a:cubicBezTo>
                    <a:pt x="2179225" y="186119"/>
                    <a:pt x="2182845" y="185166"/>
                    <a:pt x="2185607" y="183166"/>
                  </a:cubicBezTo>
                  <a:cubicBezTo>
                    <a:pt x="2187607" y="181927"/>
                    <a:pt x="2189131" y="179737"/>
                    <a:pt x="2190274" y="176498"/>
                  </a:cubicBezTo>
                  <a:cubicBezTo>
                    <a:pt x="2191131" y="174308"/>
                    <a:pt x="2191607" y="168497"/>
                    <a:pt x="2191607" y="159163"/>
                  </a:cubicBezTo>
                  <a:lnTo>
                    <a:pt x="2191607" y="36290"/>
                  </a:lnTo>
                  <a:cubicBezTo>
                    <a:pt x="2191607" y="26765"/>
                    <a:pt x="2191226" y="20765"/>
                    <a:pt x="2190274" y="18383"/>
                  </a:cubicBezTo>
                  <a:cubicBezTo>
                    <a:pt x="2189416" y="16002"/>
                    <a:pt x="2187702" y="13906"/>
                    <a:pt x="2185130" y="12097"/>
                  </a:cubicBezTo>
                  <a:cubicBezTo>
                    <a:pt x="2182559" y="10287"/>
                    <a:pt x="2179034" y="9430"/>
                    <a:pt x="2174653" y="9430"/>
                  </a:cubicBezTo>
                  <a:lnTo>
                    <a:pt x="2169414" y="9430"/>
                  </a:lnTo>
                  <a:lnTo>
                    <a:pt x="2169414" y="4286"/>
                  </a:lnTo>
                  <a:lnTo>
                    <a:pt x="2251520" y="4286"/>
                  </a:lnTo>
                  <a:lnTo>
                    <a:pt x="2251520" y="9430"/>
                  </a:lnTo>
                  <a:lnTo>
                    <a:pt x="2246281" y="9430"/>
                  </a:lnTo>
                  <a:cubicBezTo>
                    <a:pt x="2241709" y="9430"/>
                    <a:pt x="2238089" y="10382"/>
                    <a:pt x="2235327" y="12287"/>
                  </a:cubicBezTo>
                  <a:cubicBezTo>
                    <a:pt x="2233327" y="13621"/>
                    <a:pt x="2231708" y="15812"/>
                    <a:pt x="2230565" y="18955"/>
                  </a:cubicBezTo>
                  <a:cubicBezTo>
                    <a:pt x="2229707" y="21146"/>
                    <a:pt x="2229326" y="26956"/>
                    <a:pt x="2229326" y="36290"/>
                  </a:cubicBezTo>
                  <a:lnTo>
                    <a:pt x="2229326" y="159258"/>
                  </a:lnTo>
                  <a:cubicBezTo>
                    <a:pt x="2229326" y="168783"/>
                    <a:pt x="2229707" y="174784"/>
                    <a:pt x="2230660" y="177165"/>
                  </a:cubicBezTo>
                  <a:cubicBezTo>
                    <a:pt x="2231517" y="179546"/>
                    <a:pt x="2233327" y="181642"/>
                    <a:pt x="2235899" y="183452"/>
                  </a:cubicBezTo>
                  <a:cubicBezTo>
                    <a:pt x="2238470" y="185261"/>
                    <a:pt x="2241995" y="186214"/>
                    <a:pt x="2246376" y="186214"/>
                  </a:cubicBezTo>
                  <a:lnTo>
                    <a:pt x="2251520" y="186214"/>
                  </a:lnTo>
                  <a:lnTo>
                    <a:pt x="2251520" y="186119"/>
                  </a:lnTo>
                  <a:close/>
                  <a:moveTo>
                    <a:pt x="2418303" y="4286"/>
                  </a:moveTo>
                  <a:lnTo>
                    <a:pt x="2418303" y="54864"/>
                  </a:lnTo>
                  <a:lnTo>
                    <a:pt x="2414207" y="54864"/>
                  </a:lnTo>
                  <a:cubicBezTo>
                    <a:pt x="2411730" y="43148"/>
                    <a:pt x="2408968" y="34766"/>
                    <a:pt x="2406015" y="29718"/>
                  </a:cubicBezTo>
                  <a:cubicBezTo>
                    <a:pt x="2402967" y="24575"/>
                    <a:pt x="2398871" y="20574"/>
                    <a:pt x="2393633" y="17526"/>
                  </a:cubicBezTo>
                  <a:cubicBezTo>
                    <a:pt x="2390680" y="15812"/>
                    <a:pt x="2385536" y="15050"/>
                    <a:pt x="2378297" y="15050"/>
                  </a:cubicBezTo>
                  <a:lnTo>
                    <a:pt x="2366582" y="15050"/>
                  </a:lnTo>
                  <a:lnTo>
                    <a:pt x="2366582" y="159163"/>
                  </a:lnTo>
                  <a:cubicBezTo>
                    <a:pt x="2366582" y="168688"/>
                    <a:pt x="2367058" y="174689"/>
                    <a:pt x="2367915" y="177070"/>
                  </a:cubicBezTo>
                  <a:cubicBezTo>
                    <a:pt x="2368772" y="179451"/>
                    <a:pt x="2370582" y="181546"/>
                    <a:pt x="2373154" y="183356"/>
                  </a:cubicBezTo>
                  <a:cubicBezTo>
                    <a:pt x="2375726" y="185166"/>
                    <a:pt x="2379250" y="186119"/>
                    <a:pt x="2383727" y="186119"/>
                  </a:cubicBezTo>
                  <a:lnTo>
                    <a:pt x="2388965" y="186119"/>
                  </a:lnTo>
                  <a:lnTo>
                    <a:pt x="2388965" y="191167"/>
                  </a:lnTo>
                  <a:lnTo>
                    <a:pt x="2306765" y="191167"/>
                  </a:lnTo>
                  <a:lnTo>
                    <a:pt x="2306765" y="186119"/>
                  </a:lnTo>
                  <a:lnTo>
                    <a:pt x="2312003" y="186119"/>
                  </a:lnTo>
                  <a:cubicBezTo>
                    <a:pt x="2316575" y="186119"/>
                    <a:pt x="2320195" y="185166"/>
                    <a:pt x="2322957" y="183166"/>
                  </a:cubicBezTo>
                  <a:cubicBezTo>
                    <a:pt x="2324957" y="181927"/>
                    <a:pt x="2326577" y="179737"/>
                    <a:pt x="2327720" y="176498"/>
                  </a:cubicBezTo>
                  <a:cubicBezTo>
                    <a:pt x="2328577" y="174308"/>
                    <a:pt x="2329053" y="168497"/>
                    <a:pt x="2329053" y="159163"/>
                  </a:cubicBezTo>
                  <a:lnTo>
                    <a:pt x="2329053" y="15145"/>
                  </a:lnTo>
                  <a:lnTo>
                    <a:pt x="2317718" y="15145"/>
                  </a:lnTo>
                  <a:cubicBezTo>
                    <a:pt x="2307146" y="15145"/>
                    <a:pt x="2299430" y="17812"/>
                    <a:pt x="2294668" y="23146"/>
                  </a:cubicBezTo>
                  <a:cubicBezTo>
                    <a:pt x="2287905" y="30575"/>
                    <a:pt x="2283714" y="41243"/>
                    <a:pt x="2281904" y="54959"/>
                  </a:cubicBezTo>
                  <a:lnTo>
                    <a:pt x="2277523" y="54959"/>
                  </a:lnTo>
                  <a:lnTo>
                    <a:pt x="2277523" y="4381"/>
                  </a:lnTo>
                  <a:lnTo>
                    <a:pt x="2418303" y="4381"/>
                  </a:lnTo>
                  <a:lnTo>
                    <a:pt x="2418303" y="4286"/>
                  </a:lnTo>
                  <a:close/>
                  <a:moveTo>
                    <a:pt x="2607278" y="4286"/>
                  </a:moveTo>
                  <a:lnTo>
                    <a:pt x="2607278" y="9430"/>
                  </a:lnTo>
                  <a:cubicBezTo>
                    <a:pt x="2602135" y="10192"/>
                    <a:pt x="2598134" y="12002"/>
                    <a:pt x="2595372" y="14764"/>
                  </a:cubicBezTo>
                  <a:cubicBezTo>
                    <a:pt x="2591467" y="18669"/>
                    <a:pt x="2585466" y="29146"/>
                    <a:pt x="2577084" y="46292"/>
                  </a:cubicBezTo>
                  <a:lnTo>
                    <a:pt x="2543080" y="113919"/>
                  </a:lnTo>
                  <a:lnTo>
                    <a:pt x="2543080" y="159163"/>
                  </a:lnTo>
                  <a:cubicBezTo>
                    <a:pt x="2543080" y="168783"/>
                    <a:pt x="2543461" y="174784"/>
                    <a:pt x="2544318" y="177165"/>
                  </a:cubicBezTo>
                  <a:cubicBezTo>
                    <a:pt x="2545175" y="179451"/>
                    <a:pt x="2546890" y="181546"/>
                    <a:pt x="2549366" y="183356"/>
                  </a:cubicBezTo>
                  <a:cubicBezTo>
                    <a:pt x="2551843" y="185166"/>
                    <a:pt x="2555177" y="186119"/>
                    <a:pt x="2559368" y="186119"/>
                  </a:cubicBezTo>
                  <a:lnTo>
                    <a:pt x="2568131" y="186119"/>
                  </a:lnTo>
                  <a:lnTo>
                    <a:pt x="2568131" y="191167"/>
                  </a:lnTo>
                  <a:lnTo>
                    <a:pt x="2480024" y="191167"/>
                  </a:lnTo>
                  <a:lnTo>
                    <a:pt x="2480024" y="186119"/>
                  </a:lnTo>
                  <a:lnTo>
                    <a:pt x="2488216" y="186119"/>
                  </a:lnTo>
                  <a:cubicBezTo>
                    <a:pt x="2492883" y="186119"/>
                    <a:pt x="2496503" y="185166"/>
                    <a:pt x="2499170" y="183166"/>
                  </a:cubicBezTo>
                  <a:cubicBezTo>
                    <a:pt x="2501170" y="181927"/>
                    <a:pt x="2502789" y="179737"/>
                    <a:pt x="2503932" y="176498"/>
                  </a:cubicBezTo>
                  <a:cubicBezTo>
                    <a:pt x="2504789" y="174308"/>
                    <a:pt x="2505266" y="168497"/>
                    <a:pt x="2505266" y="159163"/>
                  </a:cubicBezTo>
                  <a:lnTo>
                    <a:pt x="2505266" y="121634"/>
                  </a:lnTo>
                  <a:lnTo>
                    <a:pt x="2468309" y="41529"/>
                  </a:lnTo>
                  <a:cubicBezTo>
                    <a:pt x="2460974" y="25717"/>
                    <a:pt x="2455831" y="16478"/>
                    <a:pt x="2452783" y="13621"/>
                  </a:cubicBezTo>
                  <a:cubicBezTo>
                    <a:pt x="2449735" y="10763"/>
                    <a:pt x="2445734" y="9335"/>
                    <a:pt x="2440781" y="9335"/>
                  </a:cubicBezTo>
                  <a:lnTo>
                    <a:pt x="2440781" y="4191"/>
                  </a:lnTo>
                  <a:lnTo>
                    <a:pt x="2516029" y="4191"/>
                  </a:lnTo>
                  <a:lnTo>
                    <a:pt x="2516029" y="9335"/>
                  </a:lnTo>
                  <a:lnTo>
                    <a:pt x="2512695" y="9335"/>
                  </a:lnTo>
                  <a:cubicBezTo>
                    <a:pt x="2508123" y="9335"/>
                    <a:pt x="2504980" y="10096"/>
                    <a:pt x="2503170" y="11716"/>
                  </a:cubicBezTo>
                  <a:cubicBezTo>
                    <a:pt x="2501360" y="13240"/>
                    <a:pt x="2500503" y="14954"/>
                    <a:pt x="2500503" y="16669"/>
                  </a:cubicBezTo>
                  <a:cubicBezTo>
                    <a:pt x="2500503" y="19907"/>
                    <a:pt x="2503551" y="28289"/>
                    <a:pt x="2509742" y="41624"/>
                  </a:cubicBezTo>
                  <a:lnTo>
                    <a:pt x="2538127" y="103537"/>
                  </a:lnTo>
                  <a:lnTo>
                    <a:pt x="2566416" y="47149"/>
                  </a:lnTo>
                  <a:cubicBezTo>
                    <a:pt x="2573370" y="33338"/>
                    <a:pt x="2576894" y="24289"/>
                    <a:pt x="2576894" y="19717"/>
                  </a:cubicBezTo>
                  <a:cubicBezTo>
                    <a:pt x="2576894" y="17240"/>
                    <a:pt x="2575941" y="15145"/>
                    <a:pt x="2573846" y="13525"/>
                  </a:cubicBezTo>
                  <a:cubicBezTo>
                    <a:pt x="2571274" y="11240"/>
                    <a:pt x="2566416" y="9906"/>
                    <a:pt x="2559368" y="9430"/>
                  </a:cubicBezTo>
                  <a:lnTo>
                    <a:pt x="2559368" y="4286"/>
                  </a:lnTo>
                  <a:lnTo>
                    <a:pt x="2607278" y="4286"/>
                  </a:lnTo>
                  <a:close/>
                </a:path>
              </a:pathLst>
            </a:custGeom>
            <a:grpFill/>
            <a:ln w="9525" cap="flat">
              <a:noFill/>
              <a:prstDash val="solid"/>
              <a:miter/>
            </a:ln>
          </p:spPr>
          <p:txBody>
            <a:bodyPr rtlCol="0" anchor="ctr"/>
            <a:lstStyle/>
            <a:p>
              <a:endParaRPr lang="zh-CN" altLang="en-US" sz="4660"/>
            </a:p>
          </p:txBody>
        </p:sp>
        <p:grpSp>
          <p:nvGrpSpPr>
            <p:cNvPr id="57" name="图形 36"/>
            <p:cNvGrpSpPr/>
            <p:nvPr/>
          </p:nvGrpSpPr>
          <p:grpSpPr>
            <a:xfrm>
              <a:off x="4162425" y="294492"/>
              <a:ext cx="922591" cy="922591"/>
              <a:chOff x="4162425" y="294492"/>
              <a:chExt cx="922591" cy="922591"/>
            </a:xfrm>
            <a:grpFill/>
          </p:grpSpPr>
          <p:sp>
            <p:nvSpPr>
              <p:cNvPr id="58" name="任意多边形: 形状 53"/>
              <p:cNvSpPr/>
              <p:nvPr/>
            </p:nvSpPr>
            <p:spPr>
              <a:xfrm>
                <a:off x="4295071" y="470923"/>
                <a:ext cx="71130" cy="78407"/>
              </a:xfrm>
              <a:custGeom>
                <a:avLst/>
                <a:gdLst>
                  <a:gd name="connsiteX0" fmla="*/ 11086 w 71130"/>
                  <a:gd name="connsiteY0" fmla="*/ 49217 h 78407"/>
                  <a:gd name="connsiteX1" fmla="*/ 4799 w 71130"/>
                  <a:gd name="connsiteY1" fmla="*/ 24261 h 78407"/>
                  <a:gd name="connsiteX2" fmla="*/ 22325 w 71130"/>
                  <a:gd name="connsiteY2" fmla="*/ 4926 h 78407"/>
                  <a:gd name="connsiteX3" fmla="*/ 26802 w 71130"/>
                  <a:gd name="connsiteY3" fmla="*/ 639 h 78407"/>
                  <a:gd name="connsiteX4" fmla="*/ 66521 w 71130"/>
                  <a:gd name="connsiteY4" fmla="*/ 29881 h 78407"/>
                  <a:gd name="connsiteX5" fmla="*/ 70522 w 71130"/>
                  <a:gd name="connsiteY5" fmla="*/ 52455 h 78407"/>
                  <a:gd name="connsiteX6" fmla="*/ 62616 w 71130"/>
                  <a:gd name="connsiteY6" fmla="*/ 37692 h 78407"/>
                  <a:gd name="connsiteX7" fmla="*/ 30231 w 71130"/>
                  <a:gd name="connsiteY7" fmla="*/ 10545 h 78407"/>
                  <a:gd name="connsiteX8" fmla="*/ 14896 w 71130"/>
                  <a:gd name="connsiteY8" fmla="*/ 30262 h 78407"/>
                  <a:gd name="connsiteX9" fmla="*/ 47090 w 71130"/>
                  <a:gd name="connsiteY9" fmla="*/ 76649 h 78407"/>
                  <a:gd name="connsiteX10" fmla="*/ 39089 w 71130"/>
                  <a:gd name="connsiteY10" fmla="*/ 77982 h 78407"/>
                  <a:gd name="connsiteX11" fmla="*/ 11086 w 71130"/>
                  <a:gd name="connsiteY11" fmla="*/ 49217 h 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30" h="78407">
                    <a:moveTo>
                      <a:pt x="11086" y="49217"/>
                    </a:moveTo>
                    <a:cubicBezTo>
                      <a:pt x="5847" y="42835"/>
                      <a:pt x="-6916" y="30453"/>
                      <a:pt x="4799" y="24261"/>
                    </a:cubicBezTo>
                    <a:cubicBezTo>
                      <a:pt x="4895" y="29024"/>
                      <a:pt x="27278" y="7116"/>
                      <a:pt x="22325" y="4926"/>
                    </a:cubicBezTo>
                    <a:cubicBezTo>
                      <a:pt x="24897" y="2068"/>
                      <a:pt x="25754" y="1020"/>
                      <a:pt x="26802" y="639"/>
                    </a:cubicBezTo>
                    <a:cubicBezTo>
                      <a:pt x="40994" y="-4218"/>
                      <a:pt x="59092" y="19880"/>
                      <a:pt x="66521" y="29881"/>
                    </a:cubicBezTo>
                    <a:cubicBezTo>
                      <a:pt x="68426" y="36263"/>
                      <a:pt x="72713" y="49122"/>
                      <a:pt x="70522" y="52455"/>
                    </a:cubicBezTo>
                    <a:cubicBezTo>
                      <a:pt x="48614" y="41978"/>
                      <a:pt x="62711" y="42835"/>
                      <a:pt x="62616" y="37692"/>
                    </a:cubicBezTo>
                    <a:cubicBezTo>
                      <a:pt x="56806" y="25404"/>
                      <a:pt x="37756" y="8259"/>
                      <a:pt x="30231" y="10545"/>
                    </a:cubicBezTo>
                    <a:cubicBezTo>
                      <a:pt x="26802" y="13974"/>
                      <a:pt x="20801" y="26452"/>
                      <a:pt x="14896" y="30262"/>
                    </a:cubicBezTo>
                    <a:cubicBezTo>
                      <a:pt x="9943" y="40454"/>
                      <a:pt x="39756" y="66933"/>
                      <a:pt x="47090" y="76649"/>
                    </a:cubicBezTo>
                    <a:cubicBezTo>
                      <a:pt x="42995" y="79030"/>
                      <a:pt x="42328" y="78459"/>
                      <a:pt x="39089" y="77982"/>
                    </a:cubicBezTo>
                    <a:cubicBezTo>
                      <a:pt x="31374" y="69886"/>
                      <a:pt x="14134" y="52265"/>
                      <a:pt x="11086" y="49217"/>
                    </a:cubicBezTo>
                    <a:close/>
                  </a:path>
                </a:pathLst>
              </a:custGeom>
              <a:grpFill/>
              <a:ln w="9525" cap="flat">
                <a:noFill/>
                <a:prstDash val="solid"/>
                <a:miter/>
              </a:ln>
            </p:spPr>
            <p:txBody>
              <a:bodyPr rtlCol="0" anchor="ctr"/>
              <a:lstStyle/>
              <a:p>
                <a:endParaRPr lang="zh-CN" altLang="en-US" sz="4660"/>
              </a:p>
            </p:txBody>
          </p:sp>
          <p:sp>
            <p:nvSpPr>
              <p:cNvPr id="59" name="任意多边形: 形状 54"/>
              <p:cNvSpPr/>
              <p:nvPr/>
            </p:nvSpPr>
            <p:spPr>
              <a:xfrm>
                <a:off x="4317619" y="495683"/>
                <a:ext cx="10941" cy="12009"/>
              </a:xfrm>
              <a:custGeom>
                <a:avLst/>
                <a:gdLst>
                  <a:gd name="connsiteX0" fmla="*/ 253 w 10941"/>
                  <a:gd name="connsiteY0" fmla="*/ 10169 h 12009"/>
                  <a:gd name="connsiteX1" fmla="*/ 3206 w 10941"/>
                  <a:gd name="connsiteY1" fmla="*/ 11884 h 12009"/>
                  <a:gd name="connsiteX2" fmla="*/ 10350 w 10941"/>
                  <a:gd name="connsiteY2" fmla="*/ 1502 h 12009"/>
                  <a:gd name="connsiteX3" fmla="*/ 7683 w 10941"/>
                  <a:gd name="connsiteY3" fmla="*/ 73 h 12009"/>
                  <a:gd name="connsiteX4" fmla="*/ 3111 w 10941"/>
                  <a:gd name="connsiteY4" fmla="*/ 3978 h 12009"/>
                  <a:gd name="connsiteX5" fmla="*/ 253 w 10941"/>
                  <a:gd name="connsiteY5" fmla="*/ 10169 h 1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1" h="12009">
                    <a:moveTo>
                      <a:pt x="253" y="10169"/>
                    </a:moveTo>
                    <a:cubicBezTo>
                      <a:pt x="349" y="10360"/>
                      <a:pt x="2444" y="12551"/>
                      <a:pt x="3206" y="11884"/>
                    </a:cubicBezTo>
                    <a:cubicBezTo>
                      <a:pt x="9112" y="6740"/>
                      <a:pt x="12350" y="3121"/>
                      <a:pt x="10350" y="1502"/>
                    </a:cubicBezTo>
                    <a:cubicBezTo>
                      <a:pt x="9016" y="359"/>
                      <a:pt x="8731" y="-213"/>
                      <a:pt x="7683" y="73"/>
                    </a:cubicBezTo>
                    <a:cubicBezTo>
                      <a:pt x="6730" y="263"/>
                      <a:pt x="4349" y="2549"/>
                      <a:pt x="3111" y="3978"/>
                    </a:cubicBezTo>
                    <a:cubicBezTo>
                      <a:pt x="1206" y="6169"/>
                      <a:pt x="-699" y="7502"/>
                      <a:pt x="253" y="10169"/>
                    </a:cubicBezTo>
                    <a:close/>
                  </a:path>
                </a:pathLst>
              </a:custGeom>
              <a:grpFill/>
              <a:ln w="9525" cap="flat">
                <a:noFill/>
                <a:prstDash val="solid"/>
                <a:miter/>
              </a:ln>
            </p:spPr>
            <p:txBody>
              <a:bodyPr rtlCol="0" anchor="ctr"/>
              <a:lstStyle/>
              <a:p>
                <a:endParaRPr lang="zh-CN" altLang="en-US" sz="4660"/>
              </a:p>
            </p:txBody>
          </p:sp>
          <p:sp>
            <p:nvSpPr>
              <p:cNvPr id="60" name="任意多边形: 形状 55"/>
              <p:cNvSpPr/>
              <p:nvPr/>
            </p:nvSpPr>
            <p:spPr>
              <a:xfrm>
                <a:off x="4325334" y="506015"/>
                <a:ext cx="21887" cy="20431"/>
              </a:xfrm>
              <a:custGeom>
                <a:avLst/>
                <a:gdLst>
                  <a:gd name="connsiteX0" fmla="*/ 10827 w 21887"/>
                  <a:gd name="connsiteY0" fmla="*/ 12601 h 20431"/>
                  <a:gd name="connsiteX1" fmla="*/ 2826 w 21887"/>
                  <a:gd name="connsiteY1" fmla="*/ 18792 h 20431"/>
                  <a:gd name="connsiteX2" fmla="*/ 21019 w 21887"/>
                  <a:gd name="connsiteY2" fmla="*/ 9744 h 20431"/>
                  <a:gd name="connsiteX3" fmla="*/ 10827 w 21887"/>
                  <a:gd name="connsiteY3" fmla="*/ 12601 h 20431"/>
                </a:gdLst>
                <a:ahLst/>
                <a:cxnLst>
                  <a:cxn ang="0">
                    <a:pos x="connsiteX0" y="connsiteY0"/>
                  </a:cxn>
                  <a:cxn ang="0">
                    <a:pos x="connsiteX1" y="connsiteY1"/>
                  </a:cxn>
                  <a:cxn ang="0">
                    <a:pos x="connsiteX2" y="connsiteY2"/>
                  </a:cxn>
                  <a:cxn ang="0">
                    <a:pos x="connsiteX3" y="connsiteY3"/>
                  </a:cxn>
                </a:cxnLst>
                <a:rect l="l" t="t" r="r" b="b"/>
                <a:pathLst>
                  <a:path w="21887" h="20431">
                    <a:moveTo>
                      <a:pt x="10827" y="12601"/>
                    </a:moveTo>
                    <a:cubicBezTo>
                      <a:pt x="20542" y="21459"/>
                      <a:pt x="7969" y="21650"/>
                      <a:pt x="2826" y="18792"/>
                    </a:cubicBezTo>
                    <a:cubicBezTo>
                      <a:pt x="-10509" y="5743"/>
                      <a:pt x="28067" y="-10926"/>
                      <a:pt x="21019" y="9744"/>
                    </a:cubicBezTo>
                    <a:cubicBezTo>
                      <a:pt x="18542" y="18602"/>
                      <a:pt x="10160" y="5076"/>
                      <a:pt x="10827" y="12601"/>
                    </a:cubicBezTo>
                    <a:close/>
                  </a:path>
                </a:pathLst>
              </a:custGeom>
              <a:grpFill/>
              <a:ln w="9525" cap="flat">
                <a:noFill/>
                <a:prstDash val="solid"/>
                <a:miter/>
              </a:ln>
            </p:spPr>
            <p:txBody>
              <a:bodyPr rtlCol="0" anchor="ctr"/>
              <a:lstStyle/>
              <a:p>
                <a:endParaRPr lang="zh-CN" altLang="en-US" sz="4660"/>
              </a:p>
            </p:txBody>
          </p:sp>
          <p:sp>
            <p:nvSpPr>
              <p:cNvPr id="61" name="任意多边形: 形状 56"/>
              <p:cNvSpPr/>
              <p:nvPr/>
            </p:nvSpPr>
            <p:spPr>
              <a:xfrm>
                <a:off x="4492161" y="354301"/>
                <a:ext cx="11310" cy="10927"/>
              </a:xfrm>
              <a:custGeom>
                <a:avLst/>
                <a:gdLst>
                  <a:gd name="connsiteX0" fmla="*/ 1352 w 11310"/>
                  <a:gd name="connsiteY0" fmla="*/ 1532 h 10927"/>
                  <a:gd name="connsiteX1" fmla="*/ 9734 w 11310"/>
                  <a:gd name="connsiteY1" fmla="*/ 10581 h 10927"/>
                  <a:gd name="connsiteX2" fmla="*/ 6877 w 11310"/>
                  <a:gd name="connsiteY2" fmla="*/ 3818 h 10927"/>
                  <a:gd name="connsiteX3" fmla="*/ 5258 w 11310"/>
                  <a:gd name="connsiteY3" fmla="*/ 8 h 10927"/>
                  <a:gd name="connsiteX4" fmla="*/ 1352 w 11310"/>
                  <a:gd name="connsiteY4" fmla="*/ 1532 h 10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0" h="10927">
                    <a:moveTo>
                      <a:pt x="1352" y="1532"/>
                    </a:moveTo>
                    <a:cubicBezTo>
                      <a:pt x="-2743" y="6771"/>
                      <a:pt x="3162" y="12391"/>
                      <a:pt x="9734" y="10581"/>
                    </a:cubicBezTo>
                    <a:cubicBezTo>
                      <a:pt x="14306" y="9343"/>
                      <a:pt x="7544" y="5818"/>
                      <a:pt x="6877" y="3818"/>
                    </a:cubicBezTo>
                    <a:cubicBezTo>
                      <a:pt x="6686" y="3247"/>
                      <a:pt x="6591" y="294"/>
                      <a:pt x="5258" y="8"/>
                    </a:cubicBezTo>
                    <a:cubicBezTo>
                      <a:pt x="4686" y="-87"/>
                      <a:pt x="781" y="675"/>
                      <a:pt x="1352" y="1532"/>
                    </a:cubicBezTo>
                    <a:close/>
                  </a:path>
                </a:pathLst>
              </a:custGeom>
              <a:grpFill/>
              <a:ln w="9525" cap="flat">
                <a:noFill/>
                <a:prstDash val="solid"/>
                <a:miter/>
              </a:ln>
            </p:spPr>
            <p:txBody>
              <a:bodyPr rtlCol="0" anchor="ctr"/>
              <a:lstStyle/>
              <a:p>
                <a:endParaRPr lang="zh-CN" altLang="en-US" sz="4660"/>
              </a:p>
            </p:txBody>
          </p:sp>
          <p:sp>
            <p:nvSpPr>
              <p:cNvPr id="62" name="任意多边形: 形状 57"/>
              <p:cNvSpPr/>
              <p:nvPr/>
            </p:nvSpPr>
            <p:spPr>
              <a:xfrm>
                <a:off x="4493036" y="367442"/>
                <a:ext cx="7977" cy="13708"/>
              </a:xfrm>
              <a:custGeom>
                <a:avLst/>
                <a:gdLst>
                  <a:gd name="connsiteX0" fmla="*/ 5431 w 7977"/>
                  <a:gd name="connsiteY0" fmla="*/ 678 h 13708"/>
                  <a:gd name="connsiteX1" fmla="*/ 7050 w 7977"/>
                  <a:gd name="connsiteY1" fmla="*/ 9727 h 13708"/>
                  <a:gd name="connsiteX2" fmla="*/ 1621 w 7977"/>
                  <a:gd name="connsiteY2" fmla="*/ 9156 h 13708"/>
                  <a:gd name="connsiteX3" fmla="*/ 97 w 7977"/>
                  <a:gd name="connsiteY3" fmla="*/ 1345 h 13708"/>
                  <a:gd name="connsiteX4" fmla="*/ 5431 w 7977"/>
                  <a:gd name="connsiteY4" fmla="*/ 678 h 13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 h="13708">
                    <a:moveTo>
                      <a:pt x="5431" y="678"/>
                    </a:moveTo>
                    <a:cubicBezTo>
                      <a:pt x="8193" y="4107"/>
                      <a:pt x="8669" y="6393"/>
                      <a:pt x="7050" y="9727"/>
                    </a:cubicBezTo>
                    <a:cubicBezTo>
                      <a:pt x="5050" y="14109"/>
                      <a:pt x="-665" y="16109"/>
                      <a:pt x="1621" y="9156"/>
                    </a:cubicBezTo>
                    <a:cubicBezTo>
                      <a:pt x="2097" y="7822"/>
                      <a:pt x="954" y="2964"/>
                      <a:pt x="97" y="1345"/>
                    </a:cubicBezTo>
                    <a:cubicBezTo>
                      <a:pt x="-856" y="-369"/>
                      <a:pt x="5526" y="-274"/>
                      <a:pt x="5431" y="678"/>
                    </a:cubicBezTo>
                    <a:close/>
                  </a:path>
                </a:pathLst>
              </a:custGeom>
              <a:grpFill/>
              <a:ln w="9525" cap="flat">
                <a:noFill/>
                <a:prstDash val="solid"/>
                <a:miter/>
              </a:ln>
            </p:spPr>
            <p:txBody>
              <a:bodyPr rtlCol="0" anchor="ctr"/>
              <a:lstStyle/>
              <a:p>
                <a:endParaRPr lang="zh-CN" altLang="en-US" sz="4660"/>
              </a:p>
            </p:txBody>
          </p:sp>
          <p:sp>
            <p:nvSpPr>
              <p:cNvPr id="63" name="任意多边形: 形状 58"/>
              <p:cNvSpPr/>
              <p:nvPr/>
            </p:nvSpPr>
            <p:spPr>
              <a:xfrm>
                <a:off x="4493416" y="384232"/>
                <a:ext cx="14287" cy="49998"/>
              </a:xfrm>
              <a:custGeom>
                <a:avLst/>
                <a:gdLst>
                  <a:gd name="connsiteX0" fmla="*/ 12289 w 14287"/>
                  <a:gd name="connsiteY0" fmla="*/ 49993 h 49998"/>
                  <a:gd name="connsiteX1" fmla="*/ 4479 w 14287"/>
                  <a:gd name="connsiteY1" fmla="*/ 41896 h 49998"/>
                  <a:gd name="connsiteX2" fmla="*/ 2 w 14287"/>
                  <a:gd name="connsiteY2" fmla="*/ 367 h 49998"/>
                  <a:gd name="connsiteX3" fmla="*/ 3241 w 14287"/>
                  <a:gd name="connsiteY3" fmla="*/ 272 h 49998"/>
                  <a:gd name="connsiteX4" fmla="*/ 10194 w 14287"/>
                  <a:gd name="connsiteY4" fmla="*/ 26085 h 49998"/>
                  <a:gd name="connsiteX5" fmla="*/ 13718 w 14287"/>
                  <a:gd name="connsiteY5" fmla="*/ 40468 h 49998"/>
                  <a:gd name="connsiteX6" fmla="*/ 12289 w 14287"/>
                  <a:gd name="connsiteY6" fmla="*/ 49993 h 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49998">
                    <a:moveTo>
                      <a:pt x="12289" y="49993"/>
                    </a:moveTo>
                    <a:cubicBezTo>
                      <a:pt x="8860" y="48754"/>
                      <a:pt x="7336" y="46945"/>
                      <a:pt x="4479" y="41896"/>
                    </a:cubicBezTo>
                    <a:cubicBezTo>
                      <a:pt x="3622" y="29419"/>
                      <a:pt x="6860" y="20465"/>
                      <a:pt x="2" y="367"/>
                    </a:cubicBezTo>
                    <a:cubicBezTo>
                      <a:pt x="-93" y="177"/>
                      <a:pt x="3050" y="-299"/>
                      <a:pt x="3241" y="272"/>
                    </a:cubicBezTo>
                    <a:cubicBezTo>
                      <a:pt x="6003" y="7987"/>
                      <a:pt x="11527" y="19894"/>
                      <a:pt x="10194" y="26085"/>
                    </a:cubicBezTo>
                    <a:cubicBezTo>
                      <a:pt x="9241" y="28085"/>
                      <a:pt x="12861" y="37991"/>
                      <a:pt x="13718" y="40468"/>
                    </a:cubicBezTo>
                    <a:cubicBezTo>
                      <a:pt x="14671" y="45992"/>
                      <a:pt x="14575" y="50183"/>
                      <a:pt x="12289" y="49993"/>
                    </a:cubicBezTo>
                    <a:close/>
                  </a:path>
                </a:pathLst>
              </a:custGeom>
              <a:grpFill/>
              <a:ln w="9525" cap="flat">
                <a:noFill/>
                <a:prstDash val="solid"/>
                <a:miter/>
              </a:ln>
            </p:spPr>
            <p:txBody>
              <a:bodyPr rtlCol="0" anchor="ctr"/>
              <a:lstStyle/>
              <a:p>
                <a:endParaRPr lang="zh-CN" altLang="en-US" sz="4660"/>
              </a:p>
            </p:txBody>
          </p:sp>
          <p:sp>
            <p:nvSpPr>
              <p:cNvPr id="64" name="任意多边形: 形状 59"/>
              <p:cNvSpPr/>
              <p:nvPr/>
            </p:nvSpPr>
            <p:spPr>
              <a:xfrm>
                <a:off x="4508573" y="337916"/>
                <a:ext cx="42402" cy="64685"/>
              </a:xfrm>
              <a:custGeom>
                <a:avLst/>
                <a:gdLst>
                  <a:gd name="connsiteX0" fmla="*/ 5038 w 42402"/>
                  <a:gd name="connsiteY0" fmla="*/ 28110 h 64685"/>
                  <a:gd name="connsiteX1" fmla="*/ 7610 w 42402"/>
                  <a:gd name="connsiteY1" fmla="*/ 38016 h 64685"/>
                  <a:gd name="connsiteX2" fmla="*/ 1228 w 42402"/>
                  <a:gd name="connsiteY2" fmla="*/ 54684 h 64685"/>
                  <a:gd name="connsiteX3" fmla="*/ 2561 w 42402"/>
                  <a:gd name="connsiteY3" fmla="*/ 64686 h 64685"/>
                  <a:gd name="connsiteX4" fmla="*/ 11801 w 42402"/>
                  <a:gd name="connsiteY4" fmla="*/ 54494 h 64685"/>
                  <a:gd name="connsiteX5" fmla="*/ 14753 w 42402"/>
                  <a:gd name="connsiteY5" fmla="*/ 38968 h 64685"/>
                  <a:gd name="connsiteX6" fmla="*/ 20468 w 42402"/>
                  <a:gd name="connsiteY6" fmla="*/ 31920 h 64685"/>
                  <a:gd name="connsiteX7" fmla="*/ 19135 w 42402"/>
                  <a:gd name="connsiteY7" fmla="*/ 45731 h 64685"/>
                  <a:gd name="connsiteX8" fmla="*/ 23993 w 42402"/>
                  <a:gd name="connsiteY8" fmla="*/ 33920 h 64685"/>
                  <a:gd name="connsiteX9" fmla="*/ 29708 w 42402"/>
                  <a:gd name="connsiteY9" fmla="*/ 27062 h 64685"/>
                  <a:gd name="connsiteX10" fmla="*/ 36280 w 42402"/>
                  <a:gd name="connsiteY10" fmla="*/ 38587 h 64685"/>
                  <a:gd name="connsiteX11" fmla="*/ 41233 w 42402"/>
                  <a:gd name="connsiteY11" fmla="*/ 33253 h 64685"/>
                  <a:gd name="connsiteX12" fmla="*/ 31994 w 42402"/>
                  <a:gd name="connsiteY12" fmla="*/ 22871 h 64685"/>
                  <a:gd name="connsiteX13" fmla="*/ 35804 w 42402"/>
                  <a:gd name="connsiteY13" fmla="*/ 17727 h 64685"/>
                  <a:gd name="connsiteX14" fmla="*/ 33232 w 42402"/>
                  <a:gd name="connsiteY14" fmla="*/ 13632 h 64685"/>
                  <a:gd name="connsiteX15" fmla="*/ 20754 w 42402"/>
                  <a:gd name="connsiteY15" fmla="*/ 25347 h 64685"/>
                  <a:gd name="connsiteX16" fmla="*/ 27231 w 42402"/>
                  <a:gd name="connsiteY16" fmla="*/ 11536 h 64685"/>
                  <a:gd name="connsiteX17" fmla="*/ 27517 w 42402"/>
                  <a:gd name="connsiteY17" fmla="*/ 6107 h 64685"/>
                  <a:gd name="connsiteX18" fmla="*/ 18849 w 42402"/>
                  <a:gd name="connsiteY18" fmla="*/ 1344 h 64685"/>
                  <a:gd name="connsiteX19" fmla="*/ 9896 w 42402"/>
                  <a:gd name="connsiteY19" fmla="*/ 3630 h 64685"/>
                  <a:gd name="connsiteX20" fmla="*/ 1799 w 42402"/>
                  <a:gd name="connsiteY20" fmla="*/ 19251 h 64685"/>
                  <a:gd name="connsiteX21" fmla="*/ 9134 w 42402"/>
                  <a:gd name="connsiteY21" fmla="*/ 20490 h 64685"/>
                  <a:gd name="connsiteX22" fmla="*/ 17039 w 42402"/>
                  <a:gd name="connsiteY22" fmla="*/ 12012 h 64685"/>
                  <a:gd name="connsiteX23" fmla="*/ 15801 w 42402"/>
                  <a:gd name="connsiteY23" fmla="*/ 27062 h 64685"/>
                  <a:gd name="connsiteX24" fmla="*/ 16373 w 42402"/>
                  <a:gd name="connsiteY24" fmla="*/ 32491 h 64685"/>
                  <a:gd name="connsiteX25" fmla="*/ 5038 w 42402"/>
                  <a:gd name="connsiteY25" fmla="*/ 28110 h 6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02" h="64685">
                    <a:moveTo>
                      <a:pt x="5038" y="28110"/>
                    </a:moveTo>
                    <a:cubicBezTo>
                      <a:pt x="2657" y="34587"/>
                      <a:pt x="5800" y="36396"/>
                      <a:pt x="7610" y="38016"/>
                    </a:cubicBezTo>
                    <a:cubicBezTo>
                      <a:pt x="9134" y="42207"/>
                      <a:pt x="3133" y="50589"/>
                      <a:pt x="1228" y="54684"/>
                    </a:cubicBezTo>
                    <a:cubicBezTo>
                      <a:pt x="-106" y="57542"/>
                      <a:pt x="-1153" y="61828"/>
                      <a:pt x="2561" y="64686"/>
                    </a:cubicBezTo>
                    <a:cubicBezTo>
                      <a:pt x="9229" y="63447"/>
                      <a:pt x="10562" y="60018"/>
                      <a:pt x="11801" y="54494"/>
                    </a:cubicBezTo>
                    <a:cubicBezTo>
                      <a:pt x="12467" y="51351"/>
                      <a:pt x="14087" y="44493"/>
                      <a:pt x="14753" y="38968"/>
                    </a:cubicBezTo>
                    <a:cubicBezTo>
                      <a:pt x="14468" y="39444"/>
                      <a:pt x="17230" y="32491"/>
                      <a:pt x="20468" y="31920"/>
                    </a:cubicBezTo>
                    <a:cubicBezTo>
                      <a:pt x="23993" y="36396"/>
                      <a:pt x="15801" y="38873"/>
                      <a:pt x="19135" y="45731"/>
                    </a:cubicBezTo>
                    <a:cubicBezTo>
                      <a:pt x="24564" y="48303"/>
                      <a:pt x="23993" y="35253"/>
                      <a:pt x="23993" y="33920"/>
                    </a:cubicBezTo>
                    <a:cubicBezTo>
                      <a:pt x="24564" y="28300"/>
                      <a:pt x="27041" y="20585"/>
                      <a:pt x="29708" y="27062"/>
                    </a:cubicBezTo>
                    <a:cubicBezTo>
                      <a:pt x="32565" y="33158"/>
                      <a:pt x="32946" y="35253"/>
                      <a:pt x="36280" y="38587"/>
                    </a:cubicBezTo>
                    <a:cubicBezTo>
                      <a:pt x="39804" y="41159"/>
                      <a:pt x="44662" y="37063"/>
                      <a:pt x="41233" y="33253"/>
                    </a:cubicBezTo>
                    <a:cubicBezTo>
                      <a:pt x="37042" y="31348"/>
                      <a:pt x="35423" y="34110"/>
                      <a:pt x="31994" y="22871"/>
                    </a:cubicBezTo>
                    <a:cubicBezTo>
                      <a:pt x="31327" y="20966"/>
                      <a:pt x="32851" y="22109"/>
                      <a:pt x="35804" y="17727"/>
                    </a:cubicBezTo>
                    <a:cubicBezTo>
                      <a:pt x="35042" y="17823"/>
                      <a:pt x="38375" y="12012"/>
                      <a:pt x="33232" y="13632"/>
                    </a:cubicBezTo>
                    <a:cubicBezTo>
                      <a:pt x="32660" y="14108"/>
                      <a:pt x="23707" y="28205"/>
                      <a:pt x="20754" y="25347"/>
                    </a:cubicBezTo>
                    <a:cubicBezTo>
                      <a:pt x="17516" y="22299"/>
                      <a:pt x="25802" y="15346"/>
                      <a:pt x="27231" y="11536"/>
                    </a:cubicBezTo>
                    <a:cubicBezTo>
                      <a:pt x="27803" y="10012"/>
                      <a:pt x="28469" y="9060"/>
                      <a:pt x="27517" y="6107"/>
                    </a:cubicBezTo>
                    <a:cubicBezTo>
                      <a:pt x="23993" y="6869"/>
                      <a:pt x="15515" y="11917"/>
                      <a:pt x="18849" y="1344"/>
                    </a:cubicBezTo>
                    <a:cubicBezTo>
                      <a:pt x="19040" y="-2466"/>
                      <a:pt x="10086" y="2964"/>
                      <a:pt x="9896" y="3630"/>
                    </a:cubicBezTo>
                    <a:cubicBezTo>
                      <a:pt x="6657" y="6964"/>
                      <a:pt x="2371" y="14108"/>
                      <a:pt x="1799" y="19251"/>
                    </a:cubicBezTo>
                    <a:cubicBezTo>
                      <a:pt x="1609" y="27729"/>
                      <a:pt x="5419" y="23157"/>
                      <a:pt x="9134" y="20490"/>
                    </a:cubicBezTo>
                    <a:cubicBezTo>
                      <a:pt x="10848" y="17918"/>
                      <a:pt x="12372" y="13727"/>
                      <a:pt x="17039" y="12012"/>
                    </a:cubicBezTo>
                    <a:cubicBezTo>
                      <a:pt x="23040" y="10774"/>
                      <a:pt x="15134" y="25443"/>
                      <a:pt x="15801" y="27062"/>
                    </a:cubicBezTo>
                    <a:cubicBezTo>
                      <a:pt x="15706" y="29634"/>
                      <a:pt x="16658" y="31443"/>
                      <a:pt x="16373" y="32491"/>
                    </a:cubicBezTo>
                    <a:cubicBezTo>
                      <a:pt x="11515" y="38492"/>
                      <a:pt x="8467" y="25062"/>
                      <a:pt x="5038" y="28110"/>
                    </a:cubicBezTo>
                    <a:close/>
                  </a:path>
                </a:pathLst>
              </a:custGeom>
              <a:grpFill/>
              <a:ln w="9525" cap="flat">
                <a:noFill/>
                <a:prstDash val="solid"/>
                <a:miter/>
              </a:ln>
            </p:spPr>
            <p:txBody>
              <a:bodyPr rtlCol="0" anchor="ctr"/>
              <a:lstStyle/>
              <a:p>
                <a:endParaRPr lang="zh-CN" altLang="en-US" sz="4660"/>
              </a:p>
            </p:txBody>
          </p:sp>
          <p:sp>
            <p:nvSpPr>
              <p:cNvPr id="65" name="任意多边形: 形状 60"/>
              <p:cNvSpPr/>
              <p:nvPr/>
            </p:nvSpPr>
            <p:spPr>
              <a:xfrm>
                <a:off x="4544189" y="354309"/>
                <a:ext cx="31910" cy="17645"/>
              </a:xfrm>
              <a:custGeom>
                <a:avLst/>
                <a:gdLst>
                  <a:gd name="connsiteX0" fmla="*/ 6760 w 31910"/>
                  <a:gd name="connsiteY0" fmla="*/ 0 h 17645"/>
                  <a:gd name="connsiteX1" fmla="*/ 9046 w 31910"/>
                  <a:gd name="connsiteY1" fmla="*/ 7334 h 17645"/>
                  <a:gd name="connsiteX2" fmla="*/ 18381 w 31910"/>
                  <a:gd name="connsiteY2" fmla="*/ 8287 h 17645"/>
                  <a:gd name="connsiteX3" fmla="*/ 31049 w 31910"/>
                  <a:gd name="connsiteY3" fmla="*/ 13049 h 17645"/>
                  <a:gd name="connsiteX4" fmla="*/ 8284 w 31910"/>
                  <a:gd name="connsiteY4" fmla="*/ 15526 h 17645"/>
                  <a:gd name="connsiteX5" fmla="*/ 188 w 31910"/>
                  <a:gd name="connsiteY5" fmla="*/ 9144 h 17645"/>
                  <a:gd name="connsiteX6" fmla="*/ 6760 w 31910"/>
                  <a:gd name="connsiteY6" fmla="*/ 0 h 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 h="17645">
                    <a:moveTo>
                      <a:pt x="6760" y="0"/>
                    </a:moveTo>
                    <a:cubicBezTo>
                      <a:pt x="11809" y="2953"/>
                      <a:pt x="11618" y="1810"/>
                      <a:pt x="9046" y="7334"/>
                    </a:cubicBezTo>
                    <a:cubicBezTo>
                      <a:pt x="7903" y="9716"/>
                      <a:pt x="17905" y="8096"/>
                      <a:pt x="18381" y="8287"/>
                    </a:cubicBezTo>
                    <a:cubicBezTo>
                      <a:pt x="21238" y="9620"/>
                      <a:pt x="35526" y="3429"/>
                      <a:pt x="31049" y="13049"/>
                    </a:cubicBezTo>
                    <a:cubicBezTo>
                      <a:pt x="27811" y="20003"/>
                      <a:pt x="12571" y="17526"/>
                      <a:pt x="8284" y="15526"/>
                    </a:cubicBezTo>
                    <a:cubicBezTo>
                      <a:pt x="6856" y="14859"/>
                      <a:pt x="-1336" y="12478"/>
                      <a:pt x="188" y="9144"/>
                    </a:cubicBezTo>
                    <a:cubicBezTo>
                      <a:pt x="1426" y="6572"/>
                      <a:pt x="3712" y="1524"/>
                      <a:pt x="6760" y="0"/>
                    </a:cubicBezTo>
                    <a:close/>
                  </a:path>
                </a:pathLst>
              </a:custGeom>
              <a:grpFill/>
              <a:ln w="9525" cap="flat">
                <a:noFill/>
                <a:prstDash val="solid"/>
                <a:miter/>
              </a:ln>
            </p:spPr>
            <p:txBody>
              <a:bodyPr rtlCol="0" anchor="ctr"/>
              <a:lstStyle/>
              <a:p>
                <a:endParaRPr lang="zh-CN" altLang="en-US" sz="4660"/>
              </a:p>
            </p:txBody>
          </p:sp>
          <p:sp>
            <p:nvSpPr>
              <p:cNvPr id="66" name="任意多边形: 形状 61"/>
              <p:cNvSpPr/>
              <p:nvPr/>
            </p:nvSpPr>
            <p:spPr>
              <a:xfrm>
                <a:off x="4525379" y="379400"/>
                <a:ext cx="35571" cy="36301"/>
              </a:xfrm>
              <a:custGeom>
                <a:avLst/>
                <a:gdLst>
                  <a:gd name="connsiteX0" fmla="*/ 1377 w 35571"/>
                  <a:gd name="connsiteY0" fmla="*/ 7866 h 36301"/>
                  <a:gd name="connsiteX1" fmla="*/ 710 w 35571"/>
                  <a:gd name="connsiteY1" fmla="*/ 20915 h 36301"/>
                  <a:gd name="connsiteX2" fmla="*/ 3948 w 35571"/>
                  <a:gd name="connsiteY2" fmla="*/ 33107 h 36301"/>
                  <a:gd name="connsiteX3" fmla="*/ 9092 w 35571"/>
                  <a:gd name="connsiteY3" fmla="*/ 32345 h 36301"/>
                  <a:gd name="connsiteX4" fmla="*/ 6806 w 35571"/>
                  <a:gd name="connsiteY4" fmla="*/ 19868 h 36301"/>
                  <a:gd name="connsiteX5" fmla="*/ 13188 w 35571"/>
                  <a:gd name="connsiteY5" fmla="*/ 23011 h 36301"/>
                  <a:gd name="connsiteX6" fmla="*/ 19950 w 35571"/>
                  <a:gd name="connsiteY6" fmla="*/ 18534 h 36301"/>
                  <a:gd name="connsiteX7" fmla="*/ 27856 w 35571"/>
                  <a:gd name="connsiteY7" fmla="*/ 9104 h 36301"/>
                  <a:gd name="connsiteX8" fmla="*/ 29475 w 35571"/>
                  <a:gd name="connsiteY8" fmla="*/ 33774 h 36301"/>
                  <a:gd name="connsiteX9" fmla="*/ 35571 w 35571"/>
                  <a:gd name="connsiteY9" fmla="*/ 16153 h 36301"/>
                  <a:gd name="connsiteX10" fmla="*/ 28904 w 35571"/>
                  <a:gd name="connsiteY10" fmla="*/ 818 h 36301"/>
                  <a:gd name="connsiteX11" fmla="*/ 20236 w 35571"/>
                  <a:gd name="connsiteY11" fmla="*/ 4723 h 36301"/>
                  <a:gd name="connsiteX12" fmla="*/ 17283 w 35571"/>
                  <a:gd name="connsiteY12" fmla="*/ 13676 h 36301"/>
                  <a:gd name="connsiteX13" fmla="*/ 13092 w 35571"/>
                  <a:gd name="connsiteY13" fmla="*/ 7485 h 36301"/>
                  <a:gd name="connsiteX14" fmla="*/ 6330 w 35571"/>
                  <a:gd name="connsiteY14" fmla="*/ 15391 h 36301"/>
                  <a:gd name="connsiteX15" fmla="*/ 4044 w 35571"/>
                  <a:gd name="connsiteY15" fmla="*/ 9390 h 36301"/>
                  <a:gd name="connsiteX16" fmla="*/ 1377 w 35571"/>
                  <a:gd name="connsiteY16" fmla="*/ 78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571" h="36301">
                    <a:moveTo>
                      <a:pt x="1377" y="7866"/>
                    </a:moveTo>
                    <a:cubicBezTo>
                      <a:pt x="-909" y="8723"/>
                      <a:pt x="234" y="18248"/>
                      <a:pt x="710" y="20915"/>
                    </a:cubicBezTo>
                    <a:cubicBezTo>
                      <a:pt x="1662" y="25773"/>
                      <a:pt x="2329" y="28726"/>
                      <a:pt x="3948" y="33107"/>
                    </a:cubicBezTo>
                    <a:cubicBezTo>
                      <a:pt x="5758" y="38060"/>
                      <a:pt x="10711" y="36822"/>
                      <a:pt x="9092" y="32345"/>
                    </a:cubicBezTo>
                    <a:cubicBezTo>
                      <a:pt x="7568" y="28154"/>
                      <a:pt x="6520" y="23297"/>
                      <a:pt x="6806" y="19868"/>
                    </a:cubicBezTo>
                    <a:cubicBezTo>
                      <a:pt x="7377" y="15296"/>
                      <a:pt x="11949" y="16629"/>
                      <a:pt x="13188" y="23011"/>
                    </a:cubicBezTo>
                    <a:cubicBezTo>
                      <a:pt x="16140" y="33965"/>
                      <a:pt x="17569" y="23582"/>
                      <a:pt x="19950" y="18534"/>
                    </a:cubicBezTo>
                    <a:cubicBezTo>
                      <a:pt x="20236" y="17201"/>
                      <a:pt x="22332" y="2532"/>
                      <a:pt x="27856" y="9104"/>
                    </a:cubicBezTo>
                    <a:cubicBezTo>
                      <a:pt x="32904" y="12724"/>
                      <a:pt x="27856" y="33012"/>
                      <a:pt x="29475" y="33774"/>
                    </a:cubicBezTo>
                    <a:cubicBezTo>
                      <a:pt x="33762" y="35774"/>
                      <a:pt x="35190" y="19487"/>
                      <a:pt x="35571" y="16153"/>
                    </a:cubicBezTo>
                    <a:cubicBezTo>
                      <a:pt x="35381" y="9771"/>
                      <a:pt x="33095" y="3770"/>
                      <a:pt x="28904" y="818"/>
                    </a:cubicBezTo>
                    <a:cubicBezTo>
                      <a:pt x="24618" y="-1183"/>
                      <a:pt x="22141" y="627"/>
                      <a:pt x="20236" y="4723"/>
                    </a:cubicBezTo>
                    <a:cubicBezTo>
                      <a:pt x="19855" y="5485"/>
                      <a:pt x="20046" y="14915"/>
                      <a:pt x="17283" y="13676"/>
                    </a:cubicBezTo>
                    <a:cubicBezTo>
                      <a:pt x="15378" y="12343"/>
                      <a:pt x="15759" y="7390"/>
                      <a:pt x="13092" y="7485"/>
                    </a:cubicBezTo>
                    <a:cubicBezTo>
                      <a:pt x="11187" y="8819"/>
                      <a:pt x="9092" y="15677"/>
                      <a:pt x="6330" y="15391"/>
                    </a:cubicBezTo>
                    <a:cubicBezTo>
                      <a:pt x="5568" y="15010"/>
                      <a:pt x="3758" y="10438"/>
                      <a:pt x="4044" y="9390"/>
                    </a:cubicBezTo>
                    <a:cubicBezTo>
                      <a:pt x="3472" y="6628"/>
                      <a:pt x="1948" y="7580"/>
                      <a:pt x="1377" y="7866"/>
                    </a:cubicBezTo>
                    <a:close/>
                  </a:path>
                </a:pathLst>
              </a:custGeom>
              <a:grpFill/>
              <a:ln w="9525" cap="flat">
                <a:noFill/>
                <a:prstDash val="solid"/>
                <a:miter/>
              </a:ln>
            </p:spPr>
            <p:txBody>
              <a:bodyPr rtlCol="0" anchor="ctr"/>
              <a:lstStyle/>
              <a:p>
                <a:endParaRPr lang="zh-CN" altLang="en-US" sz="4660"/>
              </a:p>
            </p:txBody>
          </p:sp>
          <p:sp>
            <p:nvSpPr>
              <p:cNvPr id="67" name="任意多边形: 形状 62"/>
              <p:cNvSpPr/>
              <p:nvPr/>
            </p:nvSpPr>
            <p:spPr>
              <a:xfrm>
                <a:off x="4728231" y="365879"/>
                <a:ext cx="50339" cy="56629"/>
              </a:xfrm>
              <a:custGeom>
                <a:avLst/>
                <a:gdLst>
                  <a:gd name="connsiteX0" fmla="*/ 45413 w 50339"/>
                  <a:gd name="connsiteY0" fmla="*/ 146 h 56629"/>
                  <a:gd name="connsiteX1" fmla="*/ 30554 w 50339"/>
                  <a:gd name="connsiteY1" fmla="*/ 13862 h 56629"/>
                  <a:gd name="connsiteX2" fmla="*/ 22934 w 50339"/>
                  <a:gd name="connsiteY2" fmla="*/ 23292 h 56629"/>
                  <a:gd name="connsiteX3" fmla="*/ 11028 w 50339"/>
                  <a:gd name="connsiteY3" fmla="*/ 20720 h 56629"/>
                  <a:gd name="connsiteX4" fmla="*/ 3313 w 50339"/>
                  <a:gd name="connsiteY4" fmla="*/ 29007 h 56629"/>
                  <a:gd name="connsiteX5" fmla="*/ 14171 w 50339"/>
                  <a:gd name="connsiteY5" fmla="*/ 30150 h 56629"/>
                  <a:gd name="connsiteX6" fmla="*/ 18553 w 50339"/>
                  <a:gd name="connsiteY6" fmla="*/ 34150 h 56629"/>
                  <a:gd name="connsiteX7" fmla="*/ 5408 w 50339"/>
                  <a:gd name="connsiteY7" fmla="*/ 46533 h 56629"/>
                  <a:gd name="connsiteX8" fmla="*/ 1979 w 50339"/>
                  <a:gd name="connsiteY8" fmla="*/ 56629 h 56629"/>
                  <a:gd name="connsiteX9" fmla="*/ 21029 w 50339"/>
                  <a:gd name="connsiteY9" fmla="*/ 45866 h 56629"/>
                  <a:gd name="connsiteX10" fmla="*/ 28744 w 50339"/>
                  <a:gd name="connsiteY10" fmla="*/ 36246 h 56629"/>
                  <a:gd name="connsiteX11" fmla="*/ 38746 w 50339"/>
                  <a:gd name="connsiteY11" fmla="*/ 36627 h 56629"/>
                  <a:gd name="connsiteX12" fmla="*/ 50271 w 50339"/>
                  <a:gd name="connsiteY12" fmla="*/ 31578 h 56629"/>
                  <a:gd name="connsiteX13" fmla="*/ 42270 w 50339"/>
                  <a:gd name="connsiteY13" fmla="*/ 30912 h 56629"/>
                  <a:gd name="connsiteX14" fmla="*/ 33983 w 50339"/>
                  <a:gd name="connsiteY14" fmla="*/ 27292 h 56629"/>
                  <a:gd name="connsiteX15" fmla="*/ 49890 w 50339"/>
                  <a:gd name="connsiteY15" fmla="*/ 3861 h 56629"/>
                  <a:gd name="connsiteX16" fmla="*/ 45413 w 50339"/>
                  <a:gd name="connsiteY16" fmla="*/ 146 h 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39" h="56629">
                    <a:moveTo>
                      <a:pt x="45413" y="146"/>
                    </a:moveTo>
                    <a:cubicBezTo>
                      <a:pt x="40651" y="3861"/>
                      <a:pt x="35221" y="6813"/>
                      <a:pt x="30554" y="13862"/>
                    </a:cubicBezTo>
                    <a:cubicBezTo>
                      <a:pt x="28268" y="18529"/>
                      <a:pt x="26554" y="24435"/>
                      <a:pt x="22934" y="23292"/>
                    </a:cubicBezTo>
                    <a:cubicBezTo>
                      <a:pt x="19219" y="21958"/>
                      <a:pt x="13695" y="19482"/>
                      <a:pt x="11028" y="20720"/>
                    </a:cubicBezTo>
                    <a:cubicBezTo>
                      <a:pt x="8361" y="19863"/>
                      <a:pt x="-1450" y="27292"/>
                      <a:pt x="3313" y="29007"/>
                    </a:cubicBezTo>
                    <a:cubicBezTo>
                      <a:pt x="7313" y="30435"/>
                      <a:pt x="11123" y="31578"/>
                      <a:pt x="14171" y="30150"/>
                    </a:cubicBezTo>
                    <a:cubicBezTo>
                      <a:pt x="20934" y="29578"/>
                      <a:pt x="22744" y="30912"/>
                      <a:pt x="18553" y="34150"/>
                    </a:cubicBezTo>
                    <a:cubicBezTo>
                      <a:pt x="13885" y="38436"/>
                      <a:pt x="10075" y="42246"/>
                      <a:pt x="5408" y="46533"/>
                    </a:cubicBezTo>
                    <a:cubicBezTo>
                      <a:pt x="1693" y="50152"/>
                      <a:pt x="-2593" y="53676"/>
                      <a:pt x="1979" y="56629"/>
                    </a:cubicBezTo>
                    <a:cubicBezTo>
                      <a:pt x="6361" y="56343"/>
                      <a:pt x="18076" y="47009"/>
                      <a:pt x="21029" y="45866"/>
                    </a:cubicBezTo>
                    <a:cubicBezTo>
                      <a:pt x="23982" y="43485"/>
                      <a:pt x="26554" y="39770"/>
                      <a:pt x="28744" y="36246"/>
                    </a:cubicBezTo>
                    <a:cubicBezTo>
                      <a:pt x="30268" y="31483"/>
                      <a:pt x="31602" y="34341"/>
                      <a:pt x="38746" y="36627"/>
                    </a:cubicBezTo>
                    <a:cubicBezTo>
                      <a:pt x="46270" y="38722"/>
                      <a:pt x="45508" y="40341"/>
                      <a:pt x="50271" y="31578"/>
                    </a:cubicBezTo>
                    <a:cubicBezTo>
                      <a:pt x="50080" y="27292"/>
                      <a:pt x="43984" y="30912"/>
                      <a:pt x="42270" y="30912"/>
                    </a:cubicBezTo>
                    <a:cubicBezTo>
                      <a:pt x="38269" y="29388"/>
                      <a:pt x="34269" y="29007"/>
                      <a:pt x="33983" y="27292"/>
                    </a:cubicBezTo>
                    <a:cubicBezTo>
                      <a:pt x="33602" y="22244"/>
                      <a:pt x="47604" y="10052"/>
                      <a:pt x="49890" y="3861"/>
                    </a:cubicBezTo>
                    <a:cubicBezTo>
                      <a:pt x="51700" y="-140"/>
                      <a:pt x="47604" y="-235"/>
                      <a:pt x="45413" y="146"/>
                    </a:cubicBezTo>
                    <a:close/>
                  </a:path>
                </a:pathLst>
              </a:custGeom>
              <a:grpFill/>
              <a:ln w="9525" cap="flat">
                <a:noFill/>
                <a:prstDash val="solid"/>
                <a:miter/>
              </a:ln>
            </p:spPr>
            <p:txBody>
              <a:bodyPr rtlCol="0" anchor="ctr"/>
              <a:lstStyle/>
              <a:p>
                <a:endParaRPr lang="zh-CN" altLang="en-US" sz="4660"/>
              </a:p>
            </p:txBody>
          </p:sp>
          <p:sp>
            <p:nvSpPr>
              <p:cNvPr id="68" name="任意多边形: 形状 63"/>
              <p:cNvSpPr/>
              <p:nvPr/>
            </p:nvSpPr>
            <p:spPr>
              <a:xfrm>
                <a:off x="4760376" y="412059"/>
                <a:ext cx="13926" cy="20576"/>
              </a:xfrm>
              <a:custGeom>
                <a:avLst/>
                <a:gdLst>
                  <a:gd name="connsiteX0" fmla="*/ 1933 w 13926"/>
                  <a:gd name="connsiteY0" fmla="*/ 12926 h 20576"/>
                  <a:gd name="connsiteX1" fmla="*/ 9267 w 13926"/>
                  <a:gd name="connsiteY1" fmla="*/ 20546 h 20576"/>
                  <a:gd name="connsiteX2" fmla="*/ 13649 w 13926"/>
                  <a:gd name="connsiteY2" fmla="*/ 9592 h 20576"/>
                  <a:gd name="connsiteX3" fmla="*/ 8124 w 13926"/>
                  <a:gd name="connsiteY3" fmla="*/ 2924 h 20576"/>
                  <a:gd name="connsiteX4" fmla="*/ 1933 w 13926"/>
                  <a:gd name="connsiteY4" fmla="*/ 12926 h 2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6" h="20576">
                    <a:moveTo>
                      <a:pt x="1933" y="12926"/>
                    </a:moveTo>
                    <a:cubicBezTo>
                      <a:pt x="3362" y="16069"/>
                      <a:pt x="6696" y="19593"/>
                      <a:pt x="9267" y="20546"/>
                    </a:cubicBezTo>
                    <a:cubicBezTo>
                      <a:pt x="11172" y="21212"/>
                      <a:pt x="14982" y="10735"/>
                      <a:pt x="13649" y="9592"/>
                    </a:cubicBezTo>
                    <a:cubicBezTo>
                      <a:pt x="11458" y="8258"/>
                      <a:pt x="8696" y="4163"/>
                      <a:pt x="8124" y="2924"/>
                    </a:cubicBezTo>
                    <a:cubicBezTo>
                      <a:pt x="1266" y="-5362"/>
                      <a:pt x="-2544" y="5877"/>
                      <a:pt x="1933" y="12926"/>
                    </a:cubicBezTo>
                    <a:close/>
                  </a:path>
                </a:pathLst>
              </a:custGeom>
              <a:grpFill/>
              <a:ln w="9525" cap="flat">
                <a:noFill/>
                <a:prstDash val="solid"/>
                <a:miter/>
              </a:ln>
            </p:spPr>
            <p:txBody>
              <a:bodyPr rtlCol="0" anchor="ctr"/>
              <a:lstStyle/>
              <a:p>
                <a:endParaRPr lang="zh-CN" altLang="en-US" sz="4660"/>
              </a:p>
            </p:txBody>
          </p:sp>
          <p:sp>
            <p:nvSpPr>
              <p:cNvPr id="69" name="任意多边形: 形状 64"/>
              <p:cNvSpPr/>
              <p:nvPr/>
            </p:nvSpPr>
            <p:spPr>
              <a:xfrm>
                <a:off x="4903535" y="480396"/>
                <a:ext cx="68420" cy="54288"/>
              </a:xfrm>
              <a:custGeom>
                <a:avLst/>
                <a:gdLst>
                  <a:gd name="connsiteX0" fmla="*/ 22318 w 68420"/>
                  <a:gd name="connsiteY0" fmla="*/ 20503 h 54288"/>
                  <a:gd name="connsiteX1" fmla="*/ 40701 w 68420"/>
                  <a:gd name="connsiteY1" fmla="*/ 310 h 54288"/>
                  <a:gd name="connsiteX2" fmla="*/ 20889 w 68420"/>
                  <a:gd name="connsiteY2" fmla="*/ 14979 h 54288"/>
                  <a:gd name="connsiteX3" fmla="*/ 12698 w 68420"/>
                  <a:gd name="connsiteY3" fmla="*/ 9264 h 54288"/>
                  <a:gd name="connsiteX4" fmla="*/ 4506 w 68420"/>
                  <a:gd name="connsiteY4" fmla="*/ 17550 h 54288"/>
                  <a:gd name="connsiteX5" fmla="*/ 9745 w 68420"/>
                  <a:gd name="connsiteY5" fmla="*/ 22122 h 54288"/>
                  <a:gd name="connsiteX6" fmla="*/ 27081 w 68420"/>
                  <a:gd name="connsiteY6" fmla="*/ 31743 h 54288"/>
                  <a:gd name="connsiteX7" fmla="*/ 43940 w 68420"/>
                  <a:gd name="connsiteY7" fmla="*/ 46316 h 54288"/>
                  <a:gd name="connsiteX8" fmla="*/ 46797 w 68420"/>
                  <a:gd name="connsiteY8" fmla="*/ 54222 h 54288"/>
                  <a:gd name="connsiteX9" fmla="*/ 57180 w 68420"/>
                  <a:gd name="connsiteY9" fmla="*/ 50412 h 54288"/>
                  <a:gd name="connsiteX10" fmla="*/ 44321 w 68420"/>
                  <a:gd name="connsiteY10" fmla="*/ 39267 h 54288"/>
                  <a:gd name="connsiteX11" fmla="*/ 60228 w 68420"/>
                  <a:gd name="connsiteY11" fmla="*/ 33362 h 54288"/>
                  <a:gd name="connsiteX12" fmla="*/ 68419 w 68420"/>
                  <a:gd name="connsiteY12" fmla="*/ 26123 h 54288"/>
                  <a:gd name="connsiteX13" fmla="*/ 62037 w 68420"/>
                  <a:gd name="connsiteY13" fmla="*/ 20217 h 54288"/>
                  <a:gd name="connsiteX14" fmla="*/ 53084 w 68420"/>
                  <a:gd name="connsiteY14" fmla="*/ 18217 h 54288"/>
                  <a:gd name="connsiteX15" fmla="*/ 54894 w 68420"/>
                  <a:gd name="connsiteY15" fmla="*/ 15074 h 54288"/>
                  <a:gd name="connsiteX16" fmla="*/ 48417 w 68420"/>
                  <a:gd name="connsiteY16" fmla="*/ 13359 h 54288"/>
                  <a:gd name="connsiteX17" fmla="*/ 48036 w 68420"/>
                  <a:gd name="connsiteY17" fmla="*/ 7454 h 54288"/>
                  <a:gd name="connsiteX18" fmla="*/ 41368 w 68420"/>
                  <a:gd name="connsiteY18" fmla="*/ 8787 h 54288"/>
                  <a:gd name="connsiteX19" fmla="*/ 38606 w 68420"/>
                  <a:gd name="connsiteY19" fmla="*/ 8406 h 54288"/>
                  <a:gd name="connsiteX20" fmla="*/ 38606 w 68420"/>
                  <a:gd name="connsiteY20" fmla="*/ 12312 h 54288"/>
                  <a:gd name="connsiteX21" fmla="*/ 31367 w 68420"/>
                  <a:gd name="connsiteY21" fmla="*/ 16122 h 54288"/>
                  <a:gd name="connsiteX22" fmla="*/ 34224 w 68420"/>
                  <a:gd name="connsiteY22" fmla="*/ 20027 h 54288"/>
                  <a:gd name="connsiteX23" fmla="*/ 44797 w 68420"/>
                  <a:gd name="connsiteY23" fmla="*/ 18408 h 54288"/>
                  <a:gd name="connsiteX24" fmla="*/ 38130 w 68420"/>
                  <a:gd name="connsiteY24" fmla="*/ 27075 h 54288"/>
                  <a:gd name="connsiteX25" fmla="*/ 45845 w 68420"/>
                  <a:gd name="connsiteY25" fmla="*/ 25647 h 54288"/>
                  <a:gd name="connsiteX26" fmla="*/ 60037 w 68420"/>
                  <a:gd name="connsiteY26" fmla="*/ 26028 h 54288"/>
                  <a:gd name="connsiteX27" fmla="*/ 42416 w 68420"/>
                  <a:gd name="connsiteY27" fmla="*/ 30219 h 54288"/>
                  <a:gd name="connsiteX28" fmla="*/ 22318 w 68420"/>
                  <a:gd name="connsiteY28" fmla="*/ 20503 h 5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0" h="54288">
                    <a:moveTo>
                      <a:pt x="22318" y="20503"/>
                    </a:moveTo>
                    <a:cubicBezTo>
                      <a:pt x="25271" y="15264"/>
                      <a:pt x="46321" y="3834"/>
                      <a:pt x="40701" y="310"/>
                    </a:cubicBezTo>
                    <a:cubicBezTo>
                      <a:pt x="36225" y="-2452"/>
                      <a:pt x="25366" y="14121"/>
                      <a:pt x="20889" y="14979"/>
                    </a:cubicBezTo>
                    <a:cubicBezTo>
                      <a:pt x="17079" y="13550"/>
                      <a:pt x="18318" y="4882"/>
                      <a:pt x="12698" y="9264"/>
                    </a:cubicBezTo>
                    <a:cubicBezTo>
                      <a:pt x="9650" y="11740"/>
                      <a:pt x="7554" y="14979"/>
                      <a:pt x="4506" y="17550"/>
                    </a:cubicBezTo>
                    <a:cubicBezTo>
                      <a:pt x="-6066" y="25266"/>
                      <a:pt x="4602" y="24599"/>
                      <a:pt x="9745" y="22122"/>
                    </a:cubicBezTo>
                    <a:cubicBezTo>
                      <a:pt x="14698" y="18027"/>
                      <a:pt x="21175" y="27361"/>
                      <a:pt x="27081" y="31743"/>
                    </a:cubicBezTo>
                    <a:cubicBezTo>
                      <a:pt x="33367" y="39077"/>
                      <a:pt x="39558" y="39077"/>
                      <a:pt x="43940" y="46316"/>
                    </a:cubicBezTo>
                    <a:cubicBezTo>
                      <a:pt x="46131" y="48507"/>
                      <a:pt x="33272" y="47745"/>
                      <a:pt x="46797" y="54222"/>
                    </a:cubicBezTo>
                    <a:cubicBezTo>
                      <a:pt x="48321" y="54603"/>
                      <a:pt x="59180" y="53364"/>
                      <a:pt x="57180" y="50412"/>
                    </a:cubicBezTo>
                    <a:cubicBezTo>
                      <a:pt x="53370" y="46602"/>
                      <a:pt x="48131" y="43077"/>
                      <a:pt x="44321" y="39267"/>
                    </a:cubicBezTo>
                    <a:cubicBezTo>
                      <a:pt x="29748" y="29076"/>
                      <a:pt x="47655" y="34791"/>
                      <a:pt x="60228" y="33362"/>
                    </a:cubicBezTo>
                    <a:cubicBezTo>
                      <a:pt x="65657" y="31743"/>
                      <a:pt x="67371" y="30504"/>
                      <a:pt x="68419" y="26123"/>
                    </a:cubicBezTo>
                    <a:cubicBezTo>
                      <a:pt x="68514" y="21265"/>
                      <a:pt x="62609" y="20027"/>
                      <a:pt x="62037" y="20217"/>
                    </a:cubicBezTo>
                    <a:cubicBezTo>
                      <a:pt x="58704" y="20217"/>
                      <a:pt x="55370" y="20408"/>
                      <a:pt x="53084" y="18217"/>
                    </a:cubicBezTo>
                    <a:cubicBezTo>
                      <a:pt x="51274" y="18027"/>
                      <a:pt x="54894" y="16693"/>
                      <a:pt x="54894" y="15074"/>
                    </a:cubicBezTo>
                    <a:cubicBezTo>
                      <a:pt x="51369" y="10692"/>
                      <a:pt x="50226" y="16503"/>
                      <a:pt x="48417" y="13359"/>
                    </a:cubicBezTo>
                    <a:cubicBezTo>
                      <a:pt x="44511" y="10978"/>
                      <a:pt x="51655" y="10883"/>
                      <a:pt x="48036" y="7454"/>
                    </a:cubicBezTo>
                    <a:cubicBezTo>
                      <a:pt x="46226" y="5644"/>
                      <a:pt x="43559" y="6978"/>
                      <a:pt x="41368" y="8787"/>
                    </a:cubicBezTo>
                    <a:cubicBezTo>
                      <a:pt x="40416" y="9645"/>
                      <a:pt x="39749" y="7359"/>
                      <a:pt x="38606" y="8406"/>
                    </a:cubicBezTo>
                    <a:cubicBezTo>
                      <a:pt x="37082" y="10407"/>
                      <a:pt x="41463" y="10311"/>
                      <a:pt x="38606" y="12312"/>
                    </a:cubicBezTo>
                    <a:cubicBezTo>
                      <a:pt x="37082" y="13931"/>
                      <a:pt x="32986" y="14502"/>
                      <a:pt x="31367" y="16122"/>
                    </a:cubicBezTo>
                    <a:cubicBezTo>
                      <a:pt x="26985" y="21551"/>
                      <a:pt x="31176" y="23551"/>
                      <a:pt x="34224" y="20027"/>
                    </a:cubicBezTo>
                    <a:cubicBezTo>
                      <a:pt x="36034" y="18027"/>
                      <a:pt x="49274" y="12026"/>
                      <a:pt x="44797" y="18408"/>
                    </a:cubicBezTo>
                    <a:cubicBezTo>
                      <a:pt x="40987" y="19646"/>
                      <a:pt x="25747" y="27456"/>
                      <a:pt x="38130" y="27075"/>
                    </a:cubicBezTo>
                    <a:cubicBezTo>
                      <a:pt x="41273" y="27075"/>
                      <a:pt x="42321" y="26504"/>
                      <a:pt x="45845" y="25647"/>
                    </a:cubicBezTo>
                    <a:cubicBezTo>
                      <a:pt x="50893" y="23837"/>
                      <a:pt x="51179" y="17741"/>
                      <a:pt x="60037" y="26028"/>
                    </a:cubicBezTo>
                    <a:cubicBezTo>
                      <a:pt x="59180" y="28599"/>
                      <a:pt x="46321" y="29266"/>
                      <a:pt x="42416" y="30219"/>
                    </a:cubicBezTo>
                    <a:cubicBezTo>
                      <a:pt x="34605" y="32600"/>
                      <a:pt x="28224" y="29361"/>
                      <a:pt x="22318" y="20503"/>
                    </a:cubicBezTo>
                    <a:close/>
                  </a:path>
                </a:pathLst>
              </a:custGeom>
              <a:grpFill/>
              <a:ln w="9525" cap="flat">
                <a:noFill/>
                <a:prstDash val="solid"/>
                <a:miter/>
              </a:ln>
            </p:spPr>
            <p:txBody>
              <a:bodyPr rtlCol="0" anchor="ctr"/>
              <a:lstStyle/>
              <a:p>
                <a:endParaRPr lang="zh-CN" altLang="en-US" sz="4660"/>
              </a:p>
            </p:txBody>
          </p:sp>
          <p:sp>
            <p:nvSpPr>
              <p:cNvPr id="70" name="任意多边形: 形状 65"/>
              <p:cNvSpPr/>
              <p:nvPr/>
            </p:nvSpPr>
            <p:spPr>
              <a:xfrm>
                <a:off x="4892327" y="515082"/>
                <a:ext cx="44601" cy="33750"/>
              </a:xfrm>
              <a:custGeom>
                <a:avLst/>
                <a:gdLst>
                  <a:gd name="connsiteX0" fmla="*/ 20286 w 44601"/>
                  <a:gd name="connsiteY0" fmla="*/ 3438 h 33750"/>
                  <a:gd name="connsiteX1" fmla="*/ 42956 w 44601"/>
                  <a:gd name="connsiteY1" fmla="*/ 9915 h 33750"/>
                  <a:gd name="connsiteX2" fmla="*/ 40479 w 44601"/>
                  <a:gd name="connsiteY2" fmla="*/ 18964 h 33750"/>
                  <a:gd name="connsiteX3" fmla="*/ 38384 w 44601"/>
                  <a:gd name="connsiteY3" fmla="*/ 31918 h 33750"/>
                  <a:gd name="connsiteX4" fmla="*/ 27906 w 44601"/>
                  <a:gd name="connsiteY4" fmla="*/ 26965 h 33750"/>
                  <a:gd name="connsiteX5" fmla="*/ 951 w 44601"/>
                  <a:gd name="connsiteY5" fmla="*/ 22393 h 33750"/>
                  <a:gd name="connsiteX6" fmla="*/ 19334 w 44601"/>
                  <a:gd name="connsiteY6" fmla="*/ 26012 h 33750"/>
                  <a:gd name="connsiteX7" fmla="*/ 12762 w 44601"/>
                  <a:gd name="connsiteY7" fmla="*/ 15916 h 33750"/>
                  <a:gd name="connsiteX8" fmla="*/ 23525 w 44601"/>
                  <a:gd name="connsiteY8" fmla="*/ 14201 h 33750"/>
                  <a:gd name="connsiteX9" fmla="*/ 30192 w 44601"/>
                  <a:gd name="connsiteY9" fmla="*/ 9915 h 33750"/>
                  <a:gd name="connsiteX10" fmla="*/ 20286 w 44601"/>
                  <a:gd name="connsiteY10" fmla="*/ 3438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1" h="33750">
                    <a:moveTo>
                      <a:pt x="20286" y="3438"/>
                    </a:moveTo>
                    <a:cubicBezTo>
                      <a:pt x="29240" y="-6849"/>
                      <a:pt x="34955" y="9153"/>
                      <a:pt x="42956" y="9915"/>
                    </a:cubicBezTo>
                    <a:cubicBezTo>
                      <a:pt x="46290" y="10201"/>
                      <a:pt x="44099" y="18964"/>
                      <a:pt x="40479" y="18964"/>
                    </a:cubicBezTo>
                    <a:cubicBezTo>
                      <a:pt x="20477" y="16583"/>
                      <a:pt x="43527" y="28489"/>
                      <a:pt x="38384" y="31918"/>
                    </a:cubicBezTo>
                    <a:cubicBezTo>
                      <a:pt x="34288" y="35537"/>
                      <a:pt x="32574" y="27822"/>
                      <a:pt x="27906" y="26965"/>
                    </a:cubicBezTo>
                    <a:cubicBezTo>
                      <a:pt x="24763" y="30775"/>
                      <a:pt x="-5717" y="42300"/>
                      <a:pt x="951" y="22393"/>
                    </a:cubicBezTo>
                    <a:cubicBezTo>
                      <a:pt x="6285" y="21059"/>
                      <a:pt x="5142" y="32585"/>
                      <a:pt x="19334" y="26012"/>
                    </a:cubicBezTo>
                    <a:cubicBezTo>
                      <a:pt x="30573" y="18964"/>
                      <a:pt x="15143" y="18297"/>
                      <a:pt x="12762" y="15916"/>
                    </a:cubicBezTo>
                    <a:cubicBezTo>
                      <a:pt x="-764" y="2390"/>
                      <a:pt x="15619" y="5534"/>
                      <a:pt x="23525" y="14201"/>
                    </a:cubicBezTo>
                    <a:cubicBezTo>
                      <a:pt x="28668" y="19345"/>
                      <a:pt x="36765" y="10582"/>
                      <a:pt x="30192" y="9915"/>
                    </a:cubicBezTo>
                    <a:cubicBezTo>
                      <a:pt x="25049" y="9915"/>
                      <a:pt x="23049" y="6962"/>
                      <a:pt x="20286" y="3438"/>
                    </a:cubicBezTo>
                    <a:close/>
                  </a:path>
                </a:pathLst>
              </a:custGeom>
              <a:grpFill/>
              <a:ln w="9525" cap="flat">
                <a:noFill/>
                <a:prstDash val="solid"/>
                <a:miter/>
              </a:ln>
            </p:spPr>
            <p:txBody>
              <a:bodyPr rtlCol="0" anchor="ctr"/>
              <a:lstStyle/>
              <a:p>
                <a:endParaRPr lang="zh-CN" altLang="en-US" sz="4660"/>
              </a:p>
            </p:txBody>
          </p:sp>
          <p:sp>
            <p:nvSpPr>
              <p:cNvPr id="71" name="任意多边形: 形状 66"/>
              <p:cNvSpPr/>
              <p:nvPr/>
            </p:nvSpPr>
            <p:spPr>
              <a:xfrm>
                <a:off x="4162425" y="294492"/>
                <a:ext cx="922591" cy="922591"/>
              </a:xfrm>
              <a:custGeom>
                <a:avLst/>
                <a:gdLst>
                  <a:gd name="connsiteX0" fmla="*/ 461296 w 922591"/>
                  <a:gd name="connsiteY0" fmla="*/ 0 h 922591"/>
                  <a:gd name="connsiteX1" fmla="*/ 922592 w 922591"/>
                  <a:gd name="connsiteY1" fmla="*/ 461296 h 922591"/>
                  <a:gd name="connsiteX2" fmla="*/ 461296 w 922591"/>
                  <a:gd name="connsiteY2" fmla="*/ 922592 h 922591"/>
                  <a:gd name="connsiteX3" fmla="*/ 0 w 922591"/>
                  <a:gd name="connsiteY3" fmla="*/ 461296 h 922591"/>
                  <a:gd name="connsiteX4" fmla="*/ 461296 w 922591"/>
                  <a:gd name="connsiteY4" fmla="*/ 0 h 922591"/>
                  <a:gd name="connsiteX5" fmla="*/ 461296 w 922591"/>
                  <a:gd name="connsiteY5" fmla="*/ 0 h 922591"/>
                  <a:gd name="connsiteX6" fmla="*/ 461296 w 922591"/>
                  <a:gd name="connsiteY6" fmla="*/ 26765 h 922591"/>
                  <a:gd name="connsiteX7" fmla="*/ 26765 w 922591"/>
                  <a:gd name="connsiteY7" fmla="*/ 461296 h 922591"/>
                  <a:gd name="connsiteX8" fmla="*/ 461296 w 922591"/>
                  <a:gd name="connsiteY8" fmla="*/ 895826 h 922591"/>
                  <a:gd name="connsiteX9" fmla="*/ 895826 w 922591"/>
                  <a:gd name="connsiteY9" fmla="*/ 461296 h 922591"/>
                  <a:gd name="connsiteX10" fmla="*/ 461296 w 922591"/>
                  <a:gd name="connsiteY10" fmla="*/ 26765 h 922591"/>
                  <a:gd name="connsiteX11" fmla="*/ 461296 w 922591"/>
                  <a:gd name="connsiteY11" fmla="*/ 26765 h 922591"/>
                  <a:gd name="connsiteX12" fmla="*/ 461296 w 922591"/>
                  <a:gd name="connsiteY12" fmla="*/ 123920 h 922591"/>
                  <a:gd name="connsiteX13" fmla="*/ 123825 w 922591"/>
                  <a:gd name="connsiteY13" fmla="*/ 461296 h 922591"/>
                  <a:gd name="connsiteX14" fmla="*/ 461296 w 922591"/>
                  <a:gd name="connsiteY14" fmla="*/ 798767 h 922591"/>
                  <a:gd name="connsiteX15" fmla="*/ 798767 w 922591"/>
                  <a:gd name="connsiteY15" fmla="*/ 461296 h 922591"/>
                  <a:gd name="connsiteX16" fmla="*/ 461296 w 922591"/>
                  <a:gd name="connsiteY16" fmla="*/ 123920 h 922591"/>
                  <a:gd name="connsiteX17" fmla="*/ 461296 w 922591"/>
                  <a:gd name="connsiteY17" fmla="*/ 123920 h 922591"/>
                  <a:gd name="connsiteX18" fmla="*/ 461296 w 922591"/>
                  <a:gd name="connsiteY18" fmla="*/ 146304 h 922591"/>
                  <a:gd name="connsiteX19" fmla="*/ 146304 w 922591"/>
                  <a:gd name="connsiteY19" fmla="*/ 461296 h 922591"/>
                  <a:gd name="connsiteX20" fmla="*/ 461296 w 922591"/>
                  <a:gd name="connsiteY20" fmla="*/ 776288 h 922591"/>
                  <a:gd name="connsiteX21" fmla="*/ 776288 w 922591"/>
                  <a:gd name="connsiteY21" fmla="*/ 461296 h 922591"/>
                  <a:gd name="connsiteX22" fmla="*/ 461296 w 922591"/>
                  <a:gd name="connsiteY22" fmla="*/ 146304 h 922591"/>
                  <a:gd name="connsiteX23" fmla="*/ 461296 w 922591"/>
                  <a:gd name="connsiteY23" fmla="*/ 146304 h 922591"/>
                  <a:gd name="connsiteX24" fmla="*/ 240411 w 922591"/>
                  <a:gd name="connsiteY24" fmla="*/ 278225 h 922591"/>
                  <a:gd name="connsiteX25" fmla="*/ 249174 w 922591"/>
                  <a:gd name="connsiteY25" fmla="*/ 317087 h 922591"/>
                  <a:gd name="connsiteX26" fmla="*/ 202311 w 922591"/>
                  <a:gd name="connsiteY26" fmla="*/ 366808 h 922591"/>
                  <a:gd name="connsiteX27" fmla="*/ 203740 w 922591"/>
                  <a:gd name="connsiteY27" fmla="*/ 594265 h 922591"/>
                  <a:gd name="connsiteX28" fmla="*/ 275844 w 922591"/>
                  <a:gd name="connsiteY28" fmla="*/ 687991 h 922591"/>
                  <a:gd name="connsiteX29" fmla="*/ 270796 w 922591"/>
                  <a:gd name="connsiteY29" fmla="*/ 702659 h 922591"/>
                  <a:gd name="connsiteX30" fmla="*/ 282512 w 922591"/>
                  <a:gd name="connsiteY30" fmla="*/ 707517 h 922591"/>
                  <a:gd name="connsiteX31" fmla="*/ 293751 w 922591"/>
                  <a:gd name="connsiteY31" fmla="*/ 697516 h 922591"/>
                  <a:gd name="connsiteX32" fmla="*/ 397669 w 922591"/>
                  <a:gd name="connsiteY32" fmla="*/ 732758 h 922591"/>
                  <a:gd name="connsiteX33" fmla="*/ 394716 w 922591"/>
                  <a:gd name="connsiteY33" fmla="*/ 752570 h 922591"/>
                  <a:gd name="connsiteX34" fmla="*/ 407289 w 922591"/>
                  <a:gd name="connsiteY34" fmla="*/ 755618 h 922591"/>
                  <a:gd name="connsiteX35" fmla="*/ 417005 w 922591"/>
                  <a:gd name="connsiteY35" fmla="*/ 733330 h 922591"/>
                  <a:gd name="connsiteX36" fmla="*/ 526637 w 922591"/>
                  <a:gd name="connsiteY36" fmla="*/ 735521 h 922591"/>
                  <a:gd name="connsiteX37" fmla="*/ 528161 w 922591"/>
                  <a:gd name="connsiteY37" fmla="*/ 751713 h 922591"/>
                  <a:gd name="connsiteX38" fmla="*/ 543592 w 922591"/>
                  <a:gd name="connsiteY38" fmla="*/ 747998 h 922591"/>
                  <a:gd name="connsiteX39" fmla="*/ 547307 w 922591"/>
                  <a:gd name="connsiteY39" fmla="*/ 731520 h 922591"/>
                  <a:gd name="connsiteX40" fmla="*/ 711613 w 922591"/>
                  <a:gd name="connsiteY40" fmla="*/ 564833 h 922591"/>
                  <a:gd name="connsiteX41" fmla="*/ 683419 w 922591"/>
                  <a:gd name="connsiteY41" fmla="*/ 427673 h 922591"/>
                  <a:gd name="connsiteX42" fmla="*/ 697516 w 922591"/>
                  <a:gd name="connsiteY42" fmla="*/ 431959 h 922591"/>
                  <a:gd name="connsiteX43" fmla="*/ 698278 w 922591"/>
                  <a:gd name="connsiteY43" fmla="*/ 493967 h 922591"/>
                  <a:gd name="connsiteX44" fmla="*/ 709136 w 922591"/>
                  <a:gd name="connsiteY44" fmla="*/ 496157 h 922591"/>
                  <a:gd name="connsiteX45" fmla="*/ 727996 w 922591"/>
                  <a:gd name="connsiteY45" fmla="*/ 393002 h 922591"/>
                  <a:gd name="connsiteX46" fmla="*/ 583978 w 922591"/>
                  <a:gd name="connsiteY46" fmla="*/ 239268 h 922591"/>
                  <a:gd name="connsiteX47" fmla="*/ 582549 w 922591"/>
                  <a:gd name="connsiteY47" fmla="*/ 250317 h 922591"/>
                  <a:gd name="connsiteX48" fmla="*/ 683990 w 922591"/>
                  <a:gd name="connsiteY48" fmla="*/ 374618 h 922591"/>
                  <a:gd name="connsiteX49" fmla="*/ 643223 w 922591"/>
                  <a:gd name="connsiteY49" fmla="*/ 425387 h 922591"/>
                  <a:gd name="connsiteX50" fmla="*/ 637508 w 922591"/>
                  <a:gd name="connsiteY50" fmla="*/ 562166 h 922591"/>
                  <a:gd name="connsiteX51" fmla="*/ 625888 w 922591"/>
                  <a:gd name="connsiteY51" fmla="*/ 552926 h 922591"/>
                  <a:gd name="connsiteX52" fmla="*/ 597027 w 922591"/>
                  <a:gd name="connsiteY52" fmla="*/ 554450 h 922591"/>
                  <a:gd name="connsiteX53" fmla="*/ 610553 w 922591"/>
                  <a:gd name="connsiteY53" fmla="*/ 492919 h 922591"/>
                  <a:gd name="connsiteX54" fmla="*/ 621125 w 922591"/>
                  <a:gd name="connsiteY54" fmla="*/ 479870 h 922591"/>
                  <a:gd name="connsiteX55" fmla="*/ 624840 w 922591"/>
                  <a:gd name="connsiteY55" fmla="*/ 478060 h 922591"/>
                  <a:gd name="connsiteX56" fmla="*/ 624078 w 922591"/>
                  <a:gd name="connsiteY56" fmla="*/ 464820 h 922591"/>
                  <a:gd name="connsiteX57" fmla="*/ 617887 w 922591"/>
                  <a:gd name="connsiteY57" fmla="*/ 462629 h 922591"/>
                  <a:gd name="connsiteX58" fmla="*/ 638080 w 922591"/>
                  <a:gd name="connsiteY58" fmla="*/ 396240 h 922591"/>
                  <a:gd name="connsiteX59" fmla="*/ 650653 w 922591"/>
                  <a:gd name="connsiteY59" fmla="*/ 392716 h 922591"/>
                  <a:gd name="connsiteX60" fmla="*/ 646748 w 922591"/>
                  <a:gd name="connsiteY60" fmla="*/ 377285 h 922591"/>
                  <a:gd name="connsiteX61" fmla="*/ 606266 w 922591"/>
                  <a:gd name="connsiteY61" fmla="*/ 378238 h 922591"/>
                  <a:gd name="connsiteX62" fmla="*/ 580263 w 922591"/>
                  <a:gd name="connsiteY62" fmla="*/ 354044 h 922591"/>
                  <a:gd name="connsiteX63" fmla="*/ 550259 w 922591"/>
                  <a:gd name="connsiteY63" fmla="*/ 359474 h 922591"/>
                  <a:gd name="connsiteX64" fmla="*/ 552831 w 922591"/>
                  <a:gd name="connsiteY64" fmla="*/ 376142 h 922591"/>
                  <a:gd name="connsiteX65" fmla="*/ 588169 w 922591"/>
                  <a:gd name="connsiteY65" fmla="*/ 389001 h 922591"/>
                  <a:gd name="connsiteX66" fmla="*/ 551212 w 922591"/>
                  <a:gd name="connsiteY66" fmla="*/ 419005 h 922591"/>
                  <a:gd name="connsiteX67" fmla="*/ 504825 w 922591"/>
                  <a:gd name="connsiteY67" fmla="*/ 516636 h 922591"/>
                  <a:gd name="connsiteX68" fmla="*/ 508349 w 922591"/>
                  <a:gd name="connsiteY68" fmla="*/ 582835 h 922591"/>
                  <a:gd name="connsiteX69" fmla="*/ 531400 w 922591"/>
                  <a:gd name="connsiteY69" fmla="*/ 628745 h 922591"/>
                  <a:gd name="connsiteX70" fmla="*/ 513874 w 922591"/>
                  <a:gd name="connsiteY70" fmla="*/ 645224 h 922591"/>
                  <a:gd name="connsiteX71" fmla="*/ 505301 w 922591"/>
                  <a:gd name="connsiteY71" fmla="*/ 600551 h 922591"/>
                  <a:gd name="connsiteX72" fmla="*/ 462153 w 922591"/>
                  <a:gd name="connsiteY72" fmla="*/ 569595 h 922591"/>
                  <a:gd name="connsiteX73" fmla="*/ 480250 w 922591"/>
                  <a:gd name="connsiteY73" fmla="*/ 487775 h 922591"/>
                  <a:gd name="connsiteX74" fmla="*/ 491871 w 922591"/>
                  <a:gd name="connsiteY74" fmla="*/ 485680 h 922591"/>
                  <a:gd name="connsiteX75" fmla="*/ 492157 w 922591"/>
                  <a:gd name="connsiteY75" fmla="*/ 471488 h 922591"/>
                  <a:gd name="connsiteX76" fmla="*/ 485870 w 922591"/>
                  <a:gd name="connsiteY76" fmla="*/ 469868 h 922591"/>
                  <a:gd name="connsiteX77" fmla="*/ 510064 w 922591"/>
                  <a:gd name="connsiteY77" fmla="*/ 396812 h 922591"/>
                  <a:gd name="connsiteX78" fmla="*/ 530543 w 922591"/>
                  <a:gd name="connsiteY78" fmla="*/ 391192 h 922591"/>
                  <a:gd name="connsiteX79" fmla="*/ 531590 w 922591"/>
                  <a:gd name="connsiteY79" fmla="*/ 375476 h 922591"/>
                  <a:gd name="connsiteX80" fmla="*/ 447199 w 922591"/>
                  <a:gd name="connsiteY80" fmla="*/ 379286 h 922591"/>
                  <a:gd name="connsiteX81" fmla="*/ 425958 w 922591"/>
                  <a:gd name="connsiteY81" fmla="*/ 352044 h 922591"/>
                  <a:gd name="connsiteX82" fmla="*/ 404432 w 922591"/>
                  <a:gd name="connsiteY82" fmla="*/ 353949 h 922591"/>
                  <a:gd name="connsiteX83" fmla="*/ 433388 w 922591"/>
                  <a:gd name="connsiteY83" fmla="*/ 387191 h 922591"/>
                  <a:gd name="connsiteX84" fmla="*/ 373475 w 922591"/>
                  <a:gd name="connsiteY84" fmla="*/ 519113 h 922591"/>
                  <a:gd name="connsiteX85" fmla="*/ 403860 w 922591"/>
                  <a:gd name="connsiteY85" fmla="*/ 608648 h 922591"/>
                  <a:gd name="connsiteX86" fmla="*/ 380238 w 922591"/>
                  <a:gd name="connsiteY86" fmla="*/ 609886 h 922591"/>
                  <a:gd name="connsiteX87" fmla="*/ 362331 w 922591"/>
                  <a:gd name="connsiteY87" fmla="*/ 573500 h 922591"/>
                  <a:gd name="connsiteX88" fmla="*/ 338042 w 922591"/>
                  <a:gd name="connsiteY88" fmla="*/ 572833 h 922591"/>
                  <a:gd name="connsiteX89" fmla="*/ 334804 w 922591"/>
                  <a:gd name="connsiteY89" fmla="*/ 566642 h 922591"/>
                  <a:gd name="connsiteX90" fmla="*/ 357950 w 922591"/>
                  <a:gd name="connsiteY90" fmla="*/ 489109 h 922591"/>
                  <a:gd name="connsiteX91" fmla="*/ 366141 w 922591"/>
                  <a:gd name="connsiteY91" fmla="*/ 487204 h 922591"/>
                  <a:gd name="connsiteX92" fmla="*/ 368237 w 922591"/>
                  <a:gd name="connsiteY92" fmla="*/ 468249 h 922591"/>
                  <a:gd name="connsiteX93" fmla="*/ 363474 w 922591"/>
                  <a:gd name="connsiteY93" fmla="*/ 468154 h 922591"/>
                  <a:gd name="connsiteX94" fmla="*/ 380143 w 922591"/>
                  <a:gd name="connsiteY94" fmla="*/ 414338 h 922591"/>
                  <a:gd name="connsiteX95" fmla="*/ 391382 w 922591"/>
                  <a:gd name="connsiteY95" fmla="*/ 390716 h 922591"/>
                  <a:gd name="connsiteX96" fmla="*/ 338614 w 922591"/>
                  <a:gd name="connsiteY96" fmla="*/ 389382 h 922591"/>
                  <a:gd name="connsiteX97" fmla="*/ 321850 w 922591"/>
                  <a:gd name="connsiteY97" fmla="*/ 397574 h 922591"/>
                  <a:gd name="connsiteX98" fmla="*/ 253460 w 922591"/>
                  <a:gd name="connsiteY98" fmla="*/ 489204 h 922591"/>
                  <a:gd name="connsiteX99" fmla="*/ 295180 w 922591"/>
                  <a:gd name="connsiteY99" fmla="*/ 592550 h 922591"/>
                  <a:gd name="connsiteX100" fmla="*/ 255461 w 922591"/>
                  <a:gd name="connsiteY100" fmla="*/ 595598 h 922591"/>
                  <a:gd name="connsiteX101" fmla="*/ 231743 w 922591"/>
                  <a:gd name="connsiteY101" fmla="*/ 538163 h 922591"/>
                  <a:gd name="connsiteX102" fmla="*/ 241840 w 922591"/>
                  <a:gd name="connsiteY102" fmla="*/ 382810 h 922591"/>
                  <a:gd name="connsiteX103" fmla="*/ 263366 w 922591"/>
                  <a:gd name="connsiteY103" fmla="*/ 370713 h 922591"/>
                  <a:gd name="connsiteX104" fmla="*/ 298514 w 922591"/>
                  <a:gd name="connsiteY104" fmla="*/ 381095 h 922591"/>
                  <a:gd name="connsiteX105" fmla="*/ 261271 w 922591"/>
                  <a:gd name="connsiteY105" fmla="*/ 337376 h 922591"/>
                  <a:gd name="connsiteX106" fmla="*/ 240411 w 922591"/>
                  <a:gd name="connsiteY106" fmla="*/ 278225 h 922591"/>
                  <a:gd name="connsiteX107" fmla="*/ 240411 w 922591"/>
                  <a:gd name="connsiteY107" fmla="*/ 278225 h 922591"/>
                  <a:gd name="connsiteX108" fmla="*/ 311277 w 922591"/>
                  <a:gd name="connsiteY108" fmla="*/ 440531 h 922591"/>
                  <a:gd name="connsiteX109" fmla="*/ 329470 w 922591"/>
                  <a:gd name="connsiteY109" fmla="*/ 470059 h 922591"/>
                  <a:gd name="connsiteX110" fmla="*/ 347663 w 922591"/>
                  <a:gd name="connsiteY110" fmla="*/ 470821 h 922591"/>
                  <a:gd name="connsiteX111" fmla="*/ 367475 w 922591"/>
                  <a:gd name="connsiteY111" fmla="*/ 404813 h 922591"/>
                  <a:gd name="connsiteX112" fmla="*/ 311277 w 922591"/>
                  <a:gd name="connsiteY112" fmla="*/ 440531 h 922591"/>
                  <a:gd name="connsiteX113" fmla="*/ 311277 w 922591"/>
                  <a:gd name="connsiteY113" fmla="*/ 440531 h 922591"/>
                  <a:gd name="connsiteX114" fmla="*/ 295656 w 922591"/>
                  <a:gd name="connsiteY114" fmla="*/ 460153 h 922591"/>
                  <a:gd name="connsiteX115" fmla="*/ 279654 w 922591"/>
                  <a:gd name="connsiteY115" fmla="*/ 504158 h 922591"/>
                  <a:gd name="connsiteX116" fmla="*/ 318516 w 922591"/>
                  <a:gd name="connsiteY116" fmla="*/ 565214 h 922591"/>
                  <a:gd name="connsiteX117" fmla="*/ 341186 w 922591"/>
                  <a:gd name="connsiteY117" fmla="*/ 488156 h 922591"/>
                  <a:gd name="connsiteX118" fmla="*/ 316706 w 922591"/>
                  <a:gd name="connsiteY118" fmla="*/ 485489 h 922591"/>
                  <a:gd name="connsiteX119" fmla="*/ 295656 w 922591"/>
                  <a:gd name="connsiteY119" fmla="*/ 460153 h 922591"/>
                  <a:gd name="connsiteX120" fmla="*/ 295656 w 922591"/>
                  <a:gd name="connsiteY120" fmla="*/ 460153 h 922591"/>
                  <a:gd name="connsiteX121" fmla="*/ 301276 w 922591"/>
                  <a:gd name="connsiteY121" fmla="*/ 611124 h 922591"/>
                  <a:gd name="connsiteX122" fmla="*/ 273939 w 922591"/>
                  <a:gd name="connsiteY122" fmla="*/ 610267 h 922591"/>
                  <a:gd name="connsiteX123" fmla="*/ 293751 w 922591"/>
                  <a:gd name="connsiteY123" fmla="*/ 631412 h 922591"/>
                  <a:gd name="connsiteX124" fmla="*/ 301276 w 922591"/>
                  <a:gd name="connsiteY124" fmla="*/ 611124 h 922591"/>
                  <a:gd name="connsiteX125" fmla="*/ 301276 w 922591"/>
                  <a:gd name="connsiteY125" fmla="*/ 611124 h 922591"/>
                  <a:gd name="connsiteX126" fmla="*/ 327470 w 922591"/>
                  <a:gd name="connsiteY126" fmla="*/ 590550 h 922591"/>
                  <a:gd name="connsiteX127" fmla="*/ 333470 w 922591"/>
                  <a:gd name="connsiteY127" fmla="*/ 617696 h 922591"/>
                  <a:gd name="connsiteX128" fmla="*/ 320707 w 922591"/>
                  <a:gd name="connsiteY128" fmla="*/ 616744 h 922591"/>
                  <a:gd name="connsiteX129" fmla="*/ 310420 w 922591"/>
                  <a:gd name="connsiteY129" fmla="*/ 646271 h 922591"/>
                  <a:gd name="connsiteX130" fmla="*/ 328803 w 922591"/>
                  <a:gd name="connsiteY130" fmla="*/ 657416 h 922591"/>
                  <a:gd name="connsiteX131" fmla="*/ 353568 w 922591"/>
                  <a:gd name="connsiteY131" fmla="*/ 593979 h 922591"/>
                  <a:gd name="connsiteX132" fmla="*/ 327470 w 922591"/>
                  <a:gd name="connsiteY132" fmla="*/ 590550 h 922591"/>
                  <a:gd name="connsiteX133" fmla="*/ 327470 w 922591"/>
                  <a:gd name="connsiteY133" fmla="*/ 590550 h 922591"/>
                  <a:gd name="connsiteX134" fmla="*/ 370237 w 922591"/>
                  <a:gd name="connsiteY134" fmla="*/ 650177 h 922591"/>
                  <a:gd name="connsiteX135" fmla="*/ 356711 w 922591"/>
                  <a:gd name="connsiteY135" fmla="*/ 675037 h 922591"/>
                  <a:gd name="connsiteX136" fmla="*/ 387382 w 922591"/>
                  <a:gd name="connsiteY136" fmla="*/ 677608 h 922591"/>
                  <a:gd name="connsiteX137" fmla="*/ 370237 w 922591"/>
                  <a:gd name="connsiteY137" fmla="*/ 650177 h 922591"/>
                  <a:gd name="connsiteX138" fmla="*/ 370237 w 922591"/>
                  <a:gd name="connsiteY138" fmla="*/ 650177 h 922591"/>
                  <a:gd name="connsiteX139" fmla="*/ 390716 w 922591"/>
                  <a:gd name="connsiteY139" fmla="*/ 632079 h 922591"/>
                  <a:gd name="connsiteX140" fmla="*/ 408527 w 922591"/>
                  <a:gd name="connsiteY140" fmla="*/ 679228 h 922591"/>
                  <a:gd name="connsiteX141" fmla="*/ 422624 w 922591"/>
                  <a:gd name="connsiteY141" fmla="*/ 647795 h 922591"/>
                  <a:gd name="connsiteX142" fmla="*/ 390716 w 922591"/>
                  <a:gd name="connsiteY142" fmla="*/ 632079 h 922591"/>
                  <a:gd name="connsiteX143" fmla="*/ 390716 w 922591"/>
                  <a:gd name="connsiteY143" fmla="*/ 632079 h 922591"/>
                  <a:gd name="connsiteX144" fmla="*/ 433102 w 922591"/>
                  <a:gd name="connsiteY144" fmla="*/ 587597 h 922591"/>
                  <a:gd name="connsiteX145" fmla="*/ 432816 w 922591"/>
                  <a:gd name="connsiteY145" fmla="*/ 613124 h 922591"/>
                  <a:gd name="connsiteX146" fmla="*/ 441008 w 922591"/>
                  <a:gd name="connsiteY146" fmla="*/ 596265 h 922591"/>
                  <a:gd name="connsiteX147" fmla="*/ 433102 w 922591"/>
                  <a:gd name="connsiteY147" fmla="*/ 587597 h 922591"/>
                  <a:gd name="connsiteX148" fmla="*/ 433102 w 922591"/>
                  <a:gd name="connsiteY148" fmla="*/ 587597 h 922591"/>
                  <a:gd name="connsiteX149" fmla="*/ 456057 w 922591"/>
                  <a:gd name="connsiteY149" fmla="*/ 597122 h 922591"/>
                  <a:gd name="connsiteX150" fmla="*/ 428720 w 922591"/>
                  <a:gd name="connsiteY150" fmla="*/ 688086 h 922591"/>
                  <a:gd name="connsiteX151" fmla="*/ 495205 w 922591"/>
                  <a:gd name="connsiteY151" fmla="*/ 661702 h 922591"/>
                  <a:gd name="connsiteX152" fmla="*/ 483108 w 922591"/>
                  <a:gd name="connsiteY152" fmla="*/ 616934 h 922591"/>
                  <a:gd name="connsiteX153" fmla="*/ 456057 w 922591"/>
                  <a:gd name="connsiteY153" fmla="*/ 597122 h 922591"/>
                  <a:gd name="connsiteX154" fmla="*/ 456057 w 922591"/>
                  <a:gd name="connsiteY154" fmla="*/ 597122 h 922591"/>
                  <a:gd name="connsiteX155" fmla="*/ 406813 w 922591"/>
                  <a:gd name="connsiteY155" fmla="*/ 468249 h 922591"/>
                  <a:gd name="connsiteX156" fmla="*/ 445580 w 922591"/>
                  <a:gd name="connsiteY156" fmla="*/ 565880 h 922591"/>
                  <a:gd name="connsiteX157" fmla="*/ 461296 w 922591"/>
                  <a:gd name="connsiteY157" fmla="*/ 492443 h 922591"/>
                  <a:gd name="connsiteX158" fmla="*/ 435578 w 922591"/>
                  <a:gd name="connsiteY158" fmla="*/ 487299 h 922591"/>
                  <a:gd name="connsiteX159" fmla="*/ 406813 w 922591"/>
                  <a:gd name="connsiteY159" fmla="*/ 468249 h 922591"/>
                  <a:gd name="connsiteX160" fmla="*/ 406813 w 922591"/>
                  <a:gd name="connsiteY160" fmla="*/ 468249 h 922591"/>
                  <a:gd name="connsiteX161" fmla="*/ 494348 w 922591"/>
                  <a:gd name="connsiteY161" fmla="*/ 388811 h 922591"/>
                  <a:gd name="connsiteX162" fmla="*/ 449104 w 922591"/>
                  <a:gd name="connsiteY162" fmla="*/ 468249 h 922591"/>
                  <a:gd name="connsiteX163" fmla="*/ 469487 w 922591"/>
                  <a:gd name="connsiteY163" fmla="*/ 474345 h 922591"/>
                  <a:gd name="connsiteX164" fmla="*/ 494348 w 922591"/>
                  <a:gd name="connsiteY164" fmla="*/ 388811 h 922591"/>
                  <a:gd name="connsiteX165" fmla="*/ 494348 w 922591"/>
                  <a:gd name="connsiteY165" fmla="*/ 388811 h 922591"/>
                  <a:gd name="connsiteX166" fmla="*/ 621697 w 922591"/>
                  <a:gd name="connsiteY166" fmla="*/ 392049 h 922591"/>
                  <a:gd name="connsiteX167" fmla="*/ 598456 w 922591"/>
                  <a:gd name="connsiteY167" fmla="*/ 471202 h 922591"/>
                  <a:gd name="connsiteX168" fmla="*/ 621697 w 922591"/>
                  <a:gd name="connsiteY168" fmla="*/ 392049 h 922591"/>
                  <a:gd name="connsiteX169" fmla="*/ 621697 w 922591"/>
                  <a:gd name="connsiteY169" fmla="*/ 392049 h 922591"/>
                  <a:gd name="connsiteX170" fmla="*/ 555689 w 922591"/>
                  <a:gd name="connsiteY170" fmla="*/ 469773 h 922591"/>
                  <a:gd name="connsiteX171" fmla="*/ 553307 w 922591"/>
                  <a:gd name="connsiteY171" fmla="*/ 556736 h 922591"/>
                  <a:gd name="connsiteX172" fmla="*/ 579596 w 922591"/>
                  <a:gd name="connsiteY172" fmla="*/ 557784 h 922591"/>
                  <a:gd name="connsiteX173" fmla="*/ 594170 w 922591"/>
                  <a:gd name="connsiteY173" fmla="*/ 489299 h 922591"/>
                  <a:gd name="connsiteX174" fmla="*/ 581501 w 922591"/>
                  <a:gd name="connsiteY174" fmla="*/ 486537 h 922591"/>
                  <a:gd name="connsiteX175" fmla="*/ 555689 w 922591"/>
                  <a:gd name="connsiteY175" fmla="*/ 469773 h 922591"/>
                  <a:gd name="connsiteX176" fmla="*/ 555689 w 922591"/>
                  <a:gd name="connsiteY176" fmla="*/ 469773 h 922591"/>
                  <a:gd name="connsiteX177" fmla="*/ 554546 w 922591"/>
                  <a:gd name="connsiteY177" fmla="*/ 583216 h 922591"/>
                  <a:gd name="connsiteX178" fmla="*/ 549593 w 922591"/>
                  <a:gd name="connsiteY178" fmla="*/ 594551 h 922591"/>
                  <a:gd name="connsiteX179" fmla="*/ 562832 w 922591"/>
                  <a:gd name="connsiteY179" fmla="*/ 614267 h 922591"/>
                  <a:gd name="connsiteX180" fmla="*/ 571310 w 922591"/>
                  <a:gd name="connsiteY180" fmla="*/ 586169 h 922591"/>
                  <a:gd name="connsiteX181" fmla="*/ 554546 w 922591"/>
                  <a:gd name="connsiteY181" fmla="*/ 583216 h 922591"/>
                  <a:gd name="connsiteX182" fmla="*/ 554546 w 922591"/>
                  <a:gd name="connsiteY182" fmla="*/ 583216 h 922591"/>
                  <a:gd name="connsiteX183" fmla="*/ 515779 w 922591"/>
                  <a:gd name="connsiteY183" fmla="*/ 671036 h 922591"/>
                  <a:gd name="connsiteX184" fmla="*/ 544163 w 922591"/>
                  <a:gd name="connsiteY184" fmla="*/ 687705 h 922591"/>
                  <a:gd name="connsiteX185" fmla="*/ 559689 w 922591"/>
                  <a:gd name="connsiteY185" fmla="*/ 637508 h 922591"/>
                  <a:gd name="connsiteX186" fmla="*/ 515779 w 922591"/>
                  <a:gd name="connsiteY186" fmla="*/ 671036 h 922591"/>
                  <a:gd name="connsiteX187" fmla="*/ 515779 w 922591"/>
                  <a:gd name="connsiteY187" fmla="*/ 671036 h 922591"/>
                  <a:gd name="connsiteX188" fmla="*/ 600075 w 922591"/>
                  <a:gd name="connsiteY188" fmla="*/ 577787 h 922591"/>
                  <a:gd name="connsiteX189" fmla="*/ 584454 w 922591"/>
                  <a:gd name="connsiteY189" fmla="*/ 589026 h 922591"/>
                  <a:gd name="connsiteX190" fmla="*/ 564642 w 922591"/>
                  <a:gd name="connsiteY190" fmla="*/ 676466 h 922591"/>
                  <a:gd name="connsiteX191" fmla="*/ 600075 w 922591"/>
                  <a:gd name="connsiteY191" fmla="*/ 577787 h 922591"/>
                  <a:gd name="connsiteX192" fmla="*/ 600075 w 922591"/>
                  <a:gd name="connsiteY192" fmla="*/ 577787 h 922591"/>
                  <a:gd name="connsiteX193" fmla="*/ 671322 w 922591"/>
                  <a:gd name="connsiteY193" fmla="*/ 513683 h 922591"/>
                  <a:gd name="connsiteX194" fmla="*/ 663321 w 922591"/>
                  <a:gd name="connsiteY194" fmla="*/ 615601 h 922591"/>
                  <a:gd name="connsiteX195" fmla="*/ 671322 w 922591"/>
                  <a:gd name="connsiteY195" fmla="*/ 513683 h 922591"/>
                  <a:gd name="connsiteX196" fmla="*/ 671322 w 922591"/>
                  <a:gd name="connsiteY196" fmla="*/ 513683 h 922591"/>
                  <a:gd name="connsiteX197" fmla="*/ 505016 w 922591"/>
                  <a:gd name="connsiteY197" fmla="*/ 677799 h 922591"/>
                  <a:gd name="connsiteX198" fmla="*/ 494824 w 922591"/>
                  <a:gd name="connsiteY198" fmla="*/ 686086 h 922591"/>
                  <a:gd name="connsiteX199" fmla="*/ 496919 w 922591"/>
                  <a:gd name="connsiteY199" fmla="*/ 688943 h 922591"/>
                  <a:gd name="connsiteX200" fmla="*/ 508540 w 922591"/>
                  <a:gd name="connsiteY200" fmla="*/ 681133 h 922591"/>
                  <a:gd name="connsiteX201" fmla="*/ 505016 w 922591"/>
                  <a:gd name="connsiteY201" fmla="*/ 677799 h 922591"/>
                  <a:gd name="connsiteX202" fmla="*/ 505016 w 922591"/>
                  <a:gd name="connsiteY202" fmla="*/ 677799 h 922591"/>
                  <a:gd name="connsiteX203" fmla="*/ 665036 w 922591"/>
                  <a:gd name="connsiteY203" fmla="*/ 419767 h 922591"/>
                  <a:gd name="connsiteX204" fmla="*/ 683038 w 922591"/>
                  <a:gd name="connsiteY204" fmla="*/ 396145 h 922591"/>
                  <a:gd name="connsiteX205" fmla="*/ 665036 w 922591"/>
                  <a:gd name="connsiteY205" fmla="*/ 419767 h 9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22591" h="922591">
                    <a:moveTo>
                      <a:pt x="461296" y="0"/>
                    </a:moveTo>
                    <a:cubicBezTo>
                      <a:pt x="715328" y="0"/>
                      <a:pt x="922592" y="207264"/>
                      <a:pt x="922592" y="461296"/>
                    </a:cubicBezTo>
                    <a:cubicBezTo>
                      <a:pt x="922592" y="715328"/>
                      <a:pt x="715328" y="922592"/>
                      <a:pt x="461296" y="922592"/>
                    </a:cubicBezTo>
                    <a:cubicBezTo>
                      <a:pt x="207264" y="922592"/>
                      <a:pt x="0" y="715423"/>
                      <a:pt x="0" y="461296"/>
                    </a:cubicBezTo>
                    <a:cubicBezTo>
                      <a:pt x="0" y="207169"/>
                      <a:pt x="207264" y="0"/>
                      <a:pt x="461296" y="0"/>
                    </a:cubicBezTo>
                    <a:lnTo>
                      <a:pt x="461296" y="0"/>
                    </a:lnTo>
                    <a:close/>
                    <a:moveTo>
                      <a:pt x="461296" y="26765"/>
                    </a:moveTo>
                    <a:cubicBezTo>
                      <a:pt x="221933" y="26765"/>
                      <a:pt x="26765" y="221933"/>
                      <a:pt x="26765" y="461296"/>
                    </a:cubicBezTo>
                    <a:cubicBezTo>
                      <a:pt x="26765" y="700659"/>
                      <a:pt x="221933" y="895826"/>
                      <a:pt x="461296" y="895826"/>
                    </a:cubicBezTo>
                    <a:cubicBezTo>
                      <a:pt x="700659" y="895826"/>
                      <a:pt x="895826" y="700659"/>
                      <a:pt x="895826" y="461296"/>
                    </a:cubicBezTo>
                    <a:cubicBezTo>
                      <a:pt x="895826" y="221933"/>
                      <a:pt x="700659" y="26765"/>
                      <a:pt x="461296" y="26765"/>
                    </a:cubicBezTo>
                    <a:lnTo>
                      <a:pt x="461296" y="26765"/>
                    </a:lnTo>
                    <a:close/>
                    <a:moveTo>
                      <a:pt x="461296" y="123920"/>
                    </a:moveTo>
                    <a:cubicBezTo>
                      <a:pt x="275463" y="123920"/>
                      <a:pt x="123825" y="275463"/>
                      <a:pt x="123825" y="461296"/>
                    </a:cubicBezTo>
                    <a:cubicBezTo>
                      <a:pt x="123825" y="647129"/>
                      <a:pt x="275368" y="798767"/>
                      <a:pt x="461296" y="798767"/>
                    </a:cubicBezTo>
                    <a:cubicBezTo>
                      <a:pt x="647129" y="798767"/>
                      <a:pt x="798767" y="647224"/>
                      <a:pt x="798767" y="461296"/>
                    </a:cubicBezTo>
                    <a:cubicBezTo>
                      <a:pt x="798767" y="275463"/>
                      <a:pt x="647129" y="123920"/>
                      <a:pt x="461296" y="123920"/>
                    </a:cubicBezTo>
                    <a:lnTo>
                      <a:pt x="461296" y="123920"/>
                    </a:lnTo>
                    <a:close/>
                    <a:moveTo>
                      <a:pt x="461296" y="146304"/>
                    </a:moveTo>
                    <a:cubicBezTo>
                      <a:pt x="287750" y="146304"/>
                      <a:pt x="146304" y="287846"/>
                      <a:pt x="146304" y="461296"/>
                    </a:cubicBezTo>
                    <a:cubicBezTo>
                      <a:pt x="146304" y="634841"/>
                      <a:pt x="287846" y="776288"/>
                      <a:pt x="461296" y="776288"/>
                    </a:cubicBezTo>
                    <a:cubicBezTo>
                      <a:pt x="634841" y="776288"/>
                      <a:pt x="776288" y="634746"/>
                      <a:pt x="776288" y="461296"/>
                    </a:cubicBezTo>
                    <a:cubicBezTo>
                      <a:pt x="776288" y="287846"/>
                      <a:pt x="634841" y="146304"/>
                      <a:pt x="461296" y="146304"/>
                    </a:cubicBezTo>
                    <a:lnTo>
                      <a:pt x="461296" y="146304"/>
                    </a:lnTo>
                    <a:close/>
                    <a:moveTo>
                      <a:pt x="240411" y="278225"/>
                    </a:moveTo>
                    <a:cubicBezTo>
                      <a:pt x="247555" y="293084"/>
                      <a:pt x="253651" y="305848"/>
                      <a:pt x="249174" y="317087"/>
                    </a:cubicBezTo>
                    <a:cubicBezTo>
                      <a:pt x="232601" y="330803"/>
                      <a:pt x="207169" y="347377"/>
                      <a:pt x="202311" y="366808"/>
                    </a:cubicBezTo>
                    <a:cubicBezTo>
                      <a:pt x="222599" y="506540"/>
                      <a:pt x="183737" y="520637"/>
                      <a:pt x="203740" y="594265"/>
                    </a:cubicBezTo>
                    <a:cubicBezTo>
                      <a:pt x="226219" y="631127"/>
                      <a:pt x="249079" y="658178"/>
                      <a:pt x="275844" y="687991"/>
                    </a:cubicBezTo>
                    <a:cubicBezTo>
                      <a:pt x="273653" y="691801"/>
                      <a:pt x="268986" y="700278"/>
                      <a:pt x="270796" y="702659"/>
                    </a:cubicBezTo>
                    <a:cubicBezTo>
                      <a:pt x="270320" y="704660"/>
                      <a:pt x="273653" y="708470"/>
                      <a:pt x="282512" y="707517"/>
                    </a:cubicBezTo>
                    <a:cubicBezTo>
                      <a:pt x="288227" y="705231"/>
                      <a:pt x="289560" y="704564"/>
                      <a:pt x="293751" y="697516"/>
                    </a:cubicBezTo>
                    <a:cubicBezTo>
                      <a:pt x="329375" y="717328"/>
                      <a:pt x="344234" y="727424"/>
                      <a:pt x="397669" y="732758"/>
                    </a:cubicBezTo>
                    <a:cubicBezTo>
                      <a:pt x="394335" y="740474"/>
                      <a:pt x="393668" y="743712"/>
                      <a:pt x="394716" y="752570"/>
                    </a:cubicBezTo>
                    <a:cubicBezTo>
                      <a:pt x="397669" y="756571"/>
                      <a:pt x="401955" y="757714"/>
                      <a:pt x="407289" y="755618"/>
                    </a:cubicBezTo>
                    <a:cubicBezTo>
                      <a:pt x="412242" y="749903"/>
                      <a:pt x="414433" y="740093"/>
                      <a:pt x="417005" y="733330"/>
                    </a:cubicBezTo>
                    <a:cubicBezTo>
                      <a:pt x="453485" y="738092"/>
                      <a:pt x="490157" y="736092"/>
                      <a:pt x="526637" y="735521"/>
                    </a:cubicBezTo>
                    <a:cubicBezTo>
                      <a:pt x="526637" y="742188"/>
                      <a:pt x="526066" y="746189"/>
                      <a:pt x="528161" y="751713"/>
                    </a:cubicBezTo>
                    <a:cubicBezTo>
                      <a:pt x="534924" y="758571"/>
                      <a:pt x="540353" y="751808"/>
                      <a:pt x="543592" y="747998"/>
                    </a:cubicBezTo>
                    <a:cubicBezTo>
                      <a:pt x="547783" y="743331"/>
                      <a:pt x="547211" y="736378"/>
                      <a:pt x="547307" y="731520"/>
                    </a:cubicBezTo>
                    <a:cubicBezTo>
                      <a:pt x="610362" y="717328"/>
                      <a:pt x="698468" y="659987"/>
                      <a:pt x="711613" y="564833"/>
                    </a:cubicBezTo>
                    <a:cubicBezTo>
                      <a:pt x="706660" y="522161"/>
                      <a:pt x="673608" y="460820"/>
                      <a:pt x="683419" y="427673"/>
                    </a:cubicBezTo>
                    <a:cubicBezTo>
                      <a:pt x="687515" y="425863"/>
                      <a:pt x="695039" y="424720"/>
                      <a:pt x="697516" y="431959"/>
                    </a:cubicBezTo>
                    <a:cubicBezTo>
                      <a:pt x="704183" y="447008"/>
                      <a:pt x="695420" y="474345"/>
                      <a:pt x="698278" y="493967"/>
                    </a:cubicBezTo>
                    <a:cubicBezTo>
                      <a:pt x="701326" y="497015"/>
                      <a:pt x="705707" y="497872"/>
                      <a:pt x="709136" y="496157"/>
                    </a:cubicBezTo>
                    <a:cubicBezTo>
                      <a:pt x="720471" y="468630"/>
                      <a:pt x="724472" y="419672"/>
                      <a:pt x="727996" y="393002"/>
                    </a:cubicBezTo>
                    <a:cubicBezTo>
                      <a:pt x="717328" y="331470"/>
                      <a:pt x="623888" y="236220"/>
                      <a:pt x="583978" y="239268"/>
                    </a:cubicBezTo>
                    <a:cubicBezTo>
                      <a:pt x="576644" y="240030"/>
                      <a:pt x="572929" y="246031"/>
                      <a:pt x="582549" y="250317"/>
                    </a:cubicBezTo>
                    <a:cubicBezTo>
                      <a:pt x="617601" y="267938"/>
                      <a:pt x="650177" y="302705"/>
                      <a:pt x="683990" y="374618"/>
                    </a:cubicBezTo>
                    <a:cubicBezTo>
                      <a:pt x="659225" y="388715"/>
                      <a:pt x="653034" y="397955"/>
                      <a:pt x="643223" y="425387"/>
                    </a:cubicBezTo>
                    <a:cubicBezTo>
                      <a:pt x="641509" y="469392"/>
                      <a:pt x="639223" y="518160"/>
                      <a:pt x="637508" y="562166"/>
                    </a:cubicBezTo>
                    <a:cubicBezTo>
                      <a:pt x="634079" y="556832"/>
                      <a:pt x="633127" y="555879"/>
                      <a:pt x="625888" y="552926"/>
                    </a:cubicBezTo>
                    <a:cubicBezTo>
                      <a:pt x="616649" y="553403"/>
                      <a:pt x="605028" y="555212"/>
                      <a:pt x="597027" y="554450"/>
                    </a:cubicBezTo>
                    <a:cubicBezTo>
                      <a:pt x="600837" y="534353"/>
                      <a:pt x="606647" y="513017"/>
                      <a:pt x="610553" y="492919"/>
                    </a:cubicBezTo>
                    <a:cubicBezTo>
                      <a:pt x="612362" y="488347"/>
                      <a:pt x="618077" y="483013"/>
                      <a:pt x="621125" y="479870"/>
                    </a:cubicBezTo>
                    <a:cubicBezTo>
                      <a:pt x="622649" y="479203"/>
                      <a:pt x="624269" y="479108"/>
                      <a:pt x="624840" y="478060"/>
                    </a:cubicBezTo>
                    <a:cubicBezTo>
                      <a:pt x="625793" y="471964"/>
                      <a:pt x="624459" y="467201"/>
                      <a:pt x="624078" y="464820"/>
                    </a:cubicBezTo>
                    <a:cubicBezTo>
                      <a:pt x="620744" y="463677"/>
                      <a:pt x="623697" y="464630"/>
                      <a:pt x="617887" y="462629"/>
                    </a:cubicBezTo>
                    <a:cubicBezTo>
                      <a:pt x="626650" y="431578"/>
                      <a:pt x="630650" y="418814"/>
                      <a:pt x="638080" y="396240"/>
                    </a:cubicBezTo>
                    <a:cubicBezTo>
                      <a:pt x="641128" y="395478"/>
                      <a:pt x="646081" y="394430"/>
                      <a:pt x="650653" y="392716"/>
                    </a:cubicBezTo>
                    <a:cubicBezTo>
                      <a:pt x="656368" y="387001"/>
                      <a:pt x="657415" y="381953"/>
                      <a:pt x="646748" y="377285"/>
                    </a:cubicBezTo>
                    <a:cubicBezTo>
                      <a:pt x="632651" y="371856"/>
                      <a:pt x="625221" y="377000"/>
                      <a:pt x="606266" y="378238"/>
                    </a:cubicBezTo>
                    <a:cubicBezTo>
                      <a:pt x="597789" y="369951"/>
                      <a:pt x="588836" y="358902"/>
                      <a:pt x="580263" y="354044"/>
                    </a:cubicBezTo>
                    <a:cubicBezTo>
                      <a:pt x="568833" y="352520"/>
                      <a:pt x="557784" y="351187"/>
                      <a:pt x="550259" y="359474"/>
                    </a:cubicBezTo>
                    <a:cubicBezTo>
                      <a:pt x="548735" y="362141"/>
                      <a:pt x="546259" y="365570"/>
                      <a:pt x="552831" y="376142"/>
                    </a:cubicBezTo>
                    <a:cubicBezTo>
                      <a:pt x="561404" y="381953"/>
                      <a:pt x="569405" y="375476"/>
                      <a:pt x="588169" y="389001"/>
                    </a:cubicBezTo>
                    <a:cubicBezTo>
                      <a:pt x="577120" y="398717"/>
                      <a:pt x="562261" y="403289"/>
                      <a:pt x="551212" y="419005"/>
                    </a:cubicBezTo>
                    <a:cubicBezTo>
                      <a:pt x="533019" y="452342"/>
                      <a:pt x="512350" y="476631"/>
                      <a:pt x="504825" y="516636"/>
                    </a:cubicBezTo>
                    <a:cubicBezTo>
                      <a:pt x="502825" y="536162"/>
                      <a:pt x="500253" y="556355"/>
                      <a:pt x="508349" y="582835"/>
                    </a:cubicBezTo>
                    <a:cubicBezTo>
                      <a:pt x="512159" y="599504"/>
                      <a:pt x="531209" y="612648"/>
                      <a:pt x="531400" y="628745"/>
                    </a:cubicBezTo>
                    <a:cubicBezTo>
                      <a:pt x="527114" y="634175"/>
                      <a:pt x="520351" y="641318"/>
                      <a:pt x="513874" y="645224"/>
                    </a:cubicBezTo>
                    <a:cubicBezTo>
                      <a:pt x="512921" y="633698"/>
                      <a:pt x="508730" y="612934"/>
                      <a:pt x="505301" y="600551"/>
                    </a:cubicBezTo>
                    <a:cubicBezTo>
                      <a:pt x="496062" y="589026"/>
                      <a:pt x="474917" y="581120"/>
                      <a:pt x="462153" y="569595"/>
                    </a:cubicBezTo>
                    <a:cubicBezTo>
                      <a:pt x="465963" y="543497"/>
                      <a:pt x="476345" y="513874"/>
                      <a:pt x="480250" y="487775"/>
                    </a:cubicBezTo>
                    <a:cubicBezTo>
                      <a:pt x="484918" y="487013"/>
                      <a:pt x="487680" y="486347"/>
                      <a:pt x="491871" y="485680"/>
                    </a:cubicBezTo>
                    <a:cubicBezTo>
                      <a:pt x="492538" y="482060"/>
                      <a:pt x="492919" y="478822"/>
                      <a:pt x="492157" y="471488"/>
                    </a:cubicBezTo>
                    <a:cubicBezTo>
                      <a:pt x="488728" y="470630"/>
                      <a:pt x="489299" y="470726"/>
                      <a:pt x="485870" y="469868"/>
                    </a:cubicBezTo>
                    <a:cubicBezTo>
                      <a:pt x="494824" y="445484"/>
                      <a:pt x="501110" y="421196"/>
                      <a:pt x="510064" y="396812"/>
                    </a:cubicBezTo>
                    <a:cubicBezTo>
                      <a:pt x="515588" y="395573"/>
                      <a:pt x="524923" y="392430"/>
                      <a:pt x="530543" y="391192"/>
                    </a:cubicBezTo>
                    <a:cubicBezTo>
                      <a:pt x="532733" y="385667"/>
                      <a:pt x="532448" y="381000"/>
                      <a:pt x="531590" y="375476"/>
                    </a:cubicBezTo>
                    <a:cubicBezTo>
                      <a:pt x="501396" y="366713"/>
                      <a:pt x="485585" y="371666"/>
                      <a:pt x="447199" y="379286"/>
                    </a:cubicBezTo>
                    <a:cubicBezTo>
                      <a:pt x="441674" y="369951"/>
                      <a:pt x="435007" y="359474"/>
                      <a:pt x="425958" y="352044"/>
                    </a:cubicBezTo>
                    <a:cubicBezTo>
                      <a:pt x="418338" y="350139"/>
                      <a:pt x="413385" y="348615"/>
                      <a:pt x="404432" y="353949"/>
                    </a:cubicBezTo>
                    <a:cubicBezTo>
                      <a:pt x="400145" y="390144"/>
                      <a:pt x="420719" y="369094"/>
                      <a:pt x="433388" y="387191"/>
                    </a:cubicBezTo>
                    <a:cubicBezTo>
                      <a:pt x="400907" y="421577"/>
                      <a:pt x="371666" y="470535"/>
                      <a:pt x="373475" y="519113"/>
                    </a:cubicBezTo>
                    <a:cubicBezTo>
                      <a:pt x="381857" y="563975"/>
                      <a:pt x="407575" y="584168"/>
                      <a:pt x="403860" y="608648"/>
                    </a:cubicBezTo>
                    <a:cubicBezTo>
                      <a:pt x="397955" y="610172"/>
                      <a:pt x="386715" y="610648"/>
                      <a:pt x="380238" y="609886"/>
                    </a:cubicBezTo>
                    <a:cubicBezTo>
                      <a:pt x="376619" y="595217"/>
                      <a:pt x="375857" y="578930"/>
                      <a:pt x="362331" y="573500"/>
                    </a:cubicBezTo>
                    <a:cubicBezTo>
                      <a:pt x="353568" y="572548"/>
                      <a:pt x="349377" y="573691"/>
                      <a:pt x="338042" y="572833"/>
                    </a:cubicBezTo>
                    <a:cubicBezTo>
                      <a:pt x="336709" y="572738"/>
                      <a:pt x="334804" y="567976"/>
                      <a:pt x="334804" y="566642"/>
                    </a:cubicBezTo>
                    <a:cubicBezTo>
                      <a:pt x="341662" y="540163"/>
                      <a:pt x="351092" y="515588"/>
                      <a:pt x="357950" y="489109"/>
                    </a:cubicBezTo>
                    <a:cubicBezTo>
                      <a:pt x="359378" y="487680"/>
                      <a:pt x="364617" y="488537"/>
                      <a:pt x="366141" y="487204"/>
                    </a:cubicBezTo>
                    <a:cubicBezTo>
                      <a:pt x="366998" y="483203"/>
                      <a:pt x="369284" y="470630"/>
                      <a:pt x="368237" y="468249"/>
                    </a:cubicBezTo>
                    <a:cubicBezTo>
                      <a:pt x="366236" y="467582"/>
                      <a:pt x="367189" y="468725"/>
                      <a:pt x="363474" y="468154"/>
                    </a:cubicBezTo>
                    <a:cubicBezTo>
                      <a:pt x="368999" y="449390"/>
                      <a:pt x="374618" y="433197"/>
                      <a:pt x="380143" y="414338"/>
                    </a:cubicBezTo>
                    <a:cubicBezTo>
                      <a:pt x="403955" y="414528"/>
                      <a:pt x="401574" y="397193"/>
                      <a:pt x="391382" y="390716"/>
                    </a:cubicBezTo>
                    <a:cubicBezTo>
                      <a:pt x="375190" y="390049"/>
                      <a:pt x="355759" y="392811"/>
                      <a:pt x="338614" y="389382"/>
                    </a:cubicBezTo>
                    <a:cubicBezTo>
                      <a:pt x="314039" y="335661"/>
                      <a:pt x="284512" y="373761"/>
                      <a:pt x="321850" y="397574"/>
                    </a:cubicBezTo>
                    <a:cubicBezTo>
                      <a:pt x="293656" y="425768"/>
                      <a:pt x="259271" y="442151"/>
                      <a:pt x="253460" y="489204"/>
                    </a:cubicBezTo>
                    <a:cubicBezTo>
                      <a:pt x="246317" y="544544"/>
                      <a:pt x="252222" y="558451"/>
                      <a:pt x="295180" y="592550"/>
                    </a:cubicBezTo>
                    <a:cubicBezTo>
                      <a:pt x="284893" y="593408"/>
                      <a:pt x="265748" y="594741"/>
                      <a:pt x="255461" y="595598"/>
                    </a:cubicBezTo>
                    <a:cubicBezTo>
                      <a:pt x="244126" y="584454"/>
                      <a:pt x="224028" y="566833"/>
                      <a:pt x="231743" y="538163"/>
                    </a:cubicBezTo>
                    <a:cubicBezTo>
                      <a:pt x="252127" y="474250"/>
                      <a:pt x="244888" y="457486"/>
                      <a:pt x="241840" y="382810"/>
                    </a:cubicBezTo>
                    <a:cubicBezTo>
                      <a:pt x="248698" y="370046"/>
                      <a:pt x="260985" y="369951"/>
                      <a:pt x="263366" y="370713"/>
                    </a:cubicBezTo>
                    <a:cubicBezTo>
                      <a:pt x="272606" y="370808"/>
                      <a:pt x="286607" y="385667"/>
                      <a:pt x="298514" y="381095"/>
                    </a:cubicBezTo>
                    <a:cubicBezTo>
                      <a:pt x="304895" y="361760"/>
                      <a:pt x="282797" y="346615"/>
                      <a:pt x="261271" y="337376"/>
                    </a:cubicBezTo>
                    <a:cubicBezTo>
                      <a:pt x="302324" y="312992"/>
                      <a:pt x="279845" y="275558"/>
                      <a:pt x="240411" y="278225"/>
                    </a:cubicBezTo>
                    <a:lnTo>
                      <a:pt x="240411" y="278225"/>
                    </a:lnTo>
                    <a:close/>
                    <a:moveTo>
                      <a:pt x="311277" y="440531"/>
                    </a:moveTo>
                    <a:cubicBezTo>
                      <a:pt x="315468" y="451580"/>
                      <a:pt x="322707" y="462248"/>
                      <a:pt x="329470" y="470059"/>
                    </a:cubicBezTo>
                    <a:cubicBezTo>
                      <a:pt x="335661" y="471964"/>
                      <a:pt x="341852" y="471773"/>
                      <a:pt x="347663" y="470821"/>
                    </a:cubicBezTo>
                    <a:cubicBezTo>
                      <a:pt x="350996" y="449009"/>
                      <a:pt x="361283" y="426530"/>
                      <a:pt x="367475" y="404813"/>
                    </a:cubicBezTo>
                    <a:cubicBezTo>
                      <a:pt x="335947" y="401765"/>
                      <a:pt x="316611" y="423196"/>
                      <a:pt x="311277" y="440531"/>
                    </a:cubicBezTo>
                    <a:lnTo>
                      <a:pt x="311277" y="440531"/>
                    </a:lnTo>
                    <a:close/>
                    <a:moveTo>
                      <a:pt x="295656" y="460153"/>
                    </a:moveTo>
                    <a:cubicBezTo>
                      <a:pt x="282702" y="471297"/>
                      <a:pt x="281083" y="488633"/>
                      <a:pt x="279654" y="504158"/>
                    </a:cubicBezTo>
                    <a:cubicBezTo>
                      <a:pt x="279559" y="537401"/>
                      <a:pt x="297180" y="564547"/>
                      <a:pt x="318516" y="565214"/>
                    </a:cubicBezTo>
                    <a:cubicBezTo>
                      <a:pt x="326422" y="539591"/>
                      <a:pt x="333280" y="513779"/>
                      <a:pt x="341186" y="488156"/>
                    </a:cubicBezTo>
                    <a:cubicBezTo>
                      <a:pt x="332994" y="488633"/>
                      <a:pt x="323279" y="489585"/>
                      <a:pt x="316706" y="485489"/>
                    </a:cubicBezTo>
                    <a:cubicBezTo>
                      <a:pt x="309658" y="477012"/>
                      <a:pt x="302705" y="468535"/>
                      <a:pt x="295656" y="460153"/>
                    </a:cubicBezTo>
                    <a:lnTo>
                      <a:pt x="295656" y="460153"/>
                    </a:lnTo>
                    <a:close/>
                    <a:moveTo>
                      <a:pt x="301276" y="611124"/>
                    </a:moveTo>
                    <a:cubicBezTo>
                      <a:pt x="293751" y="606838"/>
                      <a:pt x="277368" y="607314"/>
                      <a:pt x="273939" y="610267"/>
                    </a:cubicBezTo>
                    <a:cubicBezTo>
                      <a:pt x="274701" y="615506"/>
                      <a:pt x="279845" y="629603"/>
                      <a:pt x="293751" y="631412"/>
                    </a:cubicBezTo>
                    <a:cubicBezTo>
                      <a:pt x="298418" y="625507"/>
                      <a:pt x="299371" y="623221"/>
                      <a:pt x="301276" y="611124"/>
                    </a:cubicBezTo>
                    <a:lnTo>
                      <a:pt x="301276" y="611124"/>
                    </a:lnTo>
                    <a:close/>
                    <a:moveTo>
                      <a:pt x="327470" y="590550"/>
                    </a:moveTo>
                    <a:cubicBezTo>
                      <a:pt x="344329" y="614172"/>
                      <a:pt x="334232" y="616744"/>
                      <a:pt x="333470" y="617696"/>
                    </a:cubicBezTo>
                    <a:cubicBezTo>
                      <a:pt x="328994" y="618077"/>
                      <a:pt x="325184" y="616268"/>
                      <a:pt x="320707" y="616744"/>
                    </a:cubicBezTo>
                    <a:cubicBezTo>
                      <a:pt x="317564" y="624745"/>
                      <a:pt x="312611" y="637604"/>
                      <a:pt x="310420" y="646271"/>
                    </a:cubicBezTo>
                    <a:cubicBezTo>
                      <a:pt x="316706" y="650939"/>
                      <a:pt x="321850" y="655701"/>
                      <a:pt x="328803" y="657416"/>
                    </a:cubicBezTo>
                    <a:cubicBezTo>
                      <a:pt x="348996" y="656273"/>
                      <a:pt x="380143" y="620173"/>
                      <a:pt x="353568" y="593979"/>
                    </a:cubicBezTo>
                    <a:cubicBezTo>
                      <a:pt x="345376" y="589788"/>
                      <a:pt x="337185" y="589502"/>
                      <a:pt x="327470" y="590550"/>
                    </a:cubicBezTo>
                    <a:lnTo>
                      <a:pt x="327470" y="590550"/>
                    </a:lnTo>
                    <a:close/>
                    <a:moveTo>
                      <a:pt x="370237" y="650177"/>
                    </a:moveTo>
                    <a:cubicBezTo>
                      <a:pt x="363284" y="658178"/>
                      <a:pt x="359188" y="668083"/>
                      <a:pt x="356711" y="675037"/>
                    </a:cubicBezTo>
                    <a:cubicBezTo>
                      <a:pt x="365760" y="679704"/>
                      <a:pt x="375952" y="679323"/>
                      <a:pt x="387382" y="677608"/>
                    </a:cubicBezTo>
                    <a:cubicBezTo>
                      <a:pt x="380524" y="673608"/>
                      <a:pt x="378047" y="652939"/>
                      <a:pt x="370237" y="650177"/>
                    </a:cubicBezTo>
                    <a:lnTo>
                      <a:pt x="370237" y="650177"/>
                    </a:lnTo>
                    <a:close/>
                    <a:moveTo>
                      <a:pt x="390716" y="632079"/>
                    </a:moveTo>
                    <a:cubicBezTo>
                      <a:pt x="394716" y="646843"/>
                      <a:pt x="403574" y="664274"/>
                      <a:pt x="408527" y="679228"/>
                    </a:cubicBezTo>
                    <a:cubicBezTo>
                      <a:pt x="422815" y="673513"/>
                      <a:pt x="421576" y="657987"/>
                      <a:pt x="422624" y="647795"/>
                    </a:cubicBezTo>
                    <a:cubicBezTo>
                      <a:pt x="413385" y="641128"/>
                      <a:pt x="402812" y="634270"/>
                      <a:pt x="390716" y="632079"/>
                    </a:cubicBezTo>
                    <a:lnTo>
                      <a:pt x="390716" y="632079"/>
                    </a:lnTo>
                    <a:close/>
                    <a:moveTo>
                      <a:pt x="433102" y="587597"/>
                    </a:moveTo>
                    <a:cubicBezTo>
                      <a:pt x="432149" y="596646"/>
                      <a:pt x="432435" y="604933"/>
                      <a:pt x="432816" y="613124"/>
                    </a:cubicBezTo>
                    <a:cubicBezTo>
                      <a:pt x="438531" y="609791"/>
                      <a:pt x="439484" y="602742"/>
                      <a:pt x="441008" y="596265"/>
                    </a:cubicBezTo>
                    <a:cubicBezTo>
                      <a:pt x="439388" y="592550"/>
                      <a:pt x="436531" y="589883"/>
                      <a:pt x="433102" y="587597"/>
                    </a:cubicBezTo>
                    <a:lnTo>
                      <a:pt x="433102" y="587597"/>
                    </a:lnTo>
                    <a:close/>
                    <a:moveTo>
                      <a:pt x="456057" y="597122"/>
                    </a:moveTo>
                    <a:cubicBezTo>
                      <a:pt x="447199" y="625697"/>
                      <a:pt x="437579" y="659511"/>
                      <a:pt x="428720" y="688086"/>
                    </a:cubicBezTo>
                    <a:cubicBezTo>
                      <a:pt x="474059" y="694468"/>
                      <a:pt x="485108" y="674465"/>
                      <a:pt x="495205" y="661702"/>
                    </a:cubicBezTo>
                    <a:cubicBezTo>
                      <a:pt x="491395" y="647319"/>
                      <a:pt x="486347" y="637508"/>
                      <a:pt x="483108" y="616934"/>
                    </a:cubicBezTo>
                    <a:cubicBezTo>
                      <a:pt x="481775" y="607600"/>
                      <a:pt x="466439" y="601599"/>
                      <a:pt x="456057" y="597122"/>
                    </a:cubicBezTo>
                    <a:lnTo>
                      <a:pt x="456057" y="597122"/>
                    </a:lnTo>
                    <a:close/>
                    <a:moveTo>
                      <a:pt x="406813" y="468249"/>
                    </a:moveTo>
                    <a:cubicBezTo>
                      <a:pt x="389763" y="533305"/>
                      <a:pt x="425101" y="549974"/>
                      <a:pt x="445580" y="565880"/>
                    </a:cubicBezTo>
                    <a:cubicBezTo>
                      <a:pt x="451866" y="542068"/>
                      <a:pt x="455009" y="516160"/>
                      <a:pt x="461296" y="492443"/>
                    </a:cubicBezTo>
                    <a:cubicBezTo>
                      <a:pt x="452247" y="491204"/>
                      <a:pt x="446246" y="490633"/>
                      <a:pt x="435578" y="487299"/>
                    </a:cubicBezTo>
                    <a:cubicBezTo>
                      <a:pt x="426530" y="480441"/>
                      <a:pt x="430244" y="472631"/>
                      <a:pt x="406813" y="468249"/>
                    </a:cubicBezTo>
                    <a:lnTo>
                      <a:pt x="406813" y="468249"/>
                    </a:lnTo>
                    <a:close/>
                    <a:moveTo>
                      <a:pt x="494348" y="388811"/>
                    </a:moveTo>
                    <a:cubicBezTo>
                      <a:pt x="462915" y="382238"/>
                      <a:pt x="400622" y="420338"/>
                      <a:pt x="449104" y="468249"/>
                    </a:cubicBezTo>
                    <a:cubicBezTo>
                      <a:pt x="454533" y="471392"/>
                      <a:pt x="462915" y="473297"/>
                      <a:pt x="469487" y="474345"/>
                    </a:cubicBezTo>
                    <a:cubicBezTo>
                      <a:pt x="476441" y="447294"/>
                      <a:pt x="487585" y="415862"/>
                      <a:pt x="494348" y="388811"/>
                    </a:cubicBezTo>
                    <a:lnTo>
                      <a:pt x="494348" y="388811"/>
                    </a:lnTo>
                    <a:close/>
                    <a:moveTo>
                      <a:pt x="621697" y="392049"/>
                    </a:moveTo>
                    <a:cubicBezTo>
                      <a:pt x="585121" y="402241"/>
                      <a:pt x="553117" y="449199"/>
                      <a:pt x="598456" y="471202"/>
                    </a:cubicBezTo>
                    <a:cubicBezTo>
                      <a:pt x="605504" y="447389"/>
                      <a:pt x="614648" y="415862"/>
                      <a:pt x="621697" y="392049"/>
                    </a:cubicBezTo>
                    <a:lnTo>
                      <a:pt x="621697" y="392049"/>
                    </a:lnTo>
                    <a:close/>
                    <a:moveTo>
                      <a:pt x="555689" y="469773"/>
                    </a:moveTo>
                    <a:cubicBezTo>
                      <a:pt x="541877" y="493871"/>
                      <a:pt x="527399" y="543306"/>
                      <a:pt x="553307" y="556736"/>
                    </a:cubicBezTo>
                    <a:cubicBezTo>
                      <a:pt x="565976" y="559022"/>
                      <a:pt x="571976" y="558546"/>
                      <a:pt x="579596" y="557784"/>
                    </a:cubicBezTo>
                    <a:cubicBezTo>
                      <a:pt x="583787" y="535400"/>
                      <a:pt x="589979" y="511683"/>
                      <a:pt x="594170" y="489299"/>
                    </a:cubicBezTo>
                    <a:cubicBezTo>
                      <a:pt x="587693" y="489109"/>
                      <a:pt x="585883" y="488537"/>
                      <a:pt x="581501" y="486537"/>
                    </a:cubicBezTo>
                    <a:cubicBezTo>
                      <a:pt x="573024" y="482632"/>
                      <a:pt x="569500" y="474440"/>
                      <a:pt x="555689" y="469773"/>
                    </a:cubicBezTo>
                    <a:lnTo>
                      <a:pt x="555689" y="469773"/>
                    </a:lnTo>
                    <a:close/>
                    <a:moveTo>
                      <a:pt x="554546" y="583216"/>
                    </a:moveTo>
                    <a:cubicBezTo>
                      <a:pt x="551402" y="586835"/>
                      <a:pt x="550069" y="590645"/>
                      <a:pt x="549593" y="594551"/>
                    </a:cubicBezTo>
                    <a:cubicBezTo>
                      <a:pt x="550640" y="599408"/>
                      <a:pt x="555403" y="612172"/>
                      <a:pt x="562832" y="614267"/>
                    </a:cubicBezTo>
                    <a:cubicBezTo>
                      <a:pt x="567881" y="606457"/>
                      <a:pt x="570738" y="594551"/>
                      <a:pt x="571310" y="586169"/>
                    </a:cubicBezTo>
                    <a:cubicBezTo>
                      <a:pt x="567404" y="581597"/>
                      <a:pt x="564642" y="578072"/>
                      <a:pt x="554546" y="583216"/>
                    </a:cubicBezTo>
                    <a:lnTo>
                      <a:pt x="554546" y="583216"/>
                    </a:lnTo>
                    <a:close/>
                    <a:moveTo>
                      <a:pt x="515779" y="671036"/>
                    </a:moveTo>
                    <a:cubicBezTo>
                      <a:pt x="523494" y="676751"/>
                      <a:pt x="534353" y="683514"/>
                      <a:pt x="544163" y="687705"/>
                    </a:cubicBezTo>
                    <a:cubicBezTo>
                      <a:pt x="549878" y="671894"/>
                      <a:pt x="556641" y="652272"/>
                      <a:pt x="559689" y="637508"/>
                    </a:cubicBezTo>
                    <a:cubicBezTo>
                      <a:pt x="544163" y="646081"/>
                      <a:pt x="526828" y="658654"/>
                      <a:pt x="515779" y="671036"/>
                    </a:cubicBezTo>
                    <a:lnTo>
                      <a:pt x="515779" y="671036"/>
                    </a:lnTo>
                    <a:close/>
                    <a:moveTo>
                      <a:pt x="600075" y="577787"/>
                    </a:moveTo>
                    <a:cubicBezTo>
                      <a:pt x="595694" y="581692"/>
                      <a:pt x="588836" y="585121"/>
                      <a:pt x="584454" y="589026"/>
                    </a:cubicBezTo>
                    <a:cubicBezTo>
                      <a:pt x="579596" y="614172"/>
                      <a:pt x="573596" y="637508"/>
                      <a:pt x="564642" y="676466"/>
                    </a:cubicBezTo>
                    <a:cubicBezTo>
                      <a:pt x="669608" y="649796"/>
                      <a:pt x="637699" y="553212"/>
                      <a:pt x="600075" y="577787"/>
                    </a:cubicBezTo>
                    <a:lnTo>
                      <a:pt x="600075" y="577787"/>
                    </a:lnTo>
                    <a:close/>
                    <a:moveTo>
                      <a:pt x="671322" y="513683"/>
                    </a:moveTo>
                    <a:cubicBezTo>
                      <a:pt x="671608" y="543878"/>
                      <a:pt x="673227" y="584740"/>
                      <a:pt x="663321" y="615601"/>
                    </a:cubicBezTo>
                    <a:cubicBezTo>
                      <a:pt x="691801" y="604171"/>
                      <a:pt x="677037" y="527304"/>
                      <a:pt x="671322" y="513683"/>
                    </a:cubicBezTo>
                    <a:lnTo>
                      <a:pt x="671322" y="513683"/>
                    </a:lnTo>
                    <a:close/>
                    <a:moveTo>
                      <a:pt x="505016" y="677799"/>
                    </a:moveTo>
                    <a:cubicBezTo>
                      <a:pt x="502444" y="681323"/>
                      <a:pt x="498824" y="683419"/>
                      <a:pt x="494824" y="686086"/>
                    </a:cubicBezTo>
                    <a:cubicBezTo>
                      <a:pt x="495681" y="686943"/>
                      <a:pt x="496062" y="688086"/>
                      <a:pt x="496919" y="688943"/>
                    </a:cubicBezTo>
                    <a:cubicBezTo>
                      <a:pt x="500634" y="688086"/>
                      <a:pt x="504920" y="685229"/>
                      <a:pt x="508540" y="681133"/>
                    </a:cubicBezTo>
                    <a:cubicBezTo>
                      <a:pt x="507206" y="678942"/>
                      <a:pt x="507206" y="679228"/>
                      <a:pt x="505016" y="677799"/>
                    </a:cubicBezTo>
                    <a:lnTo>
                      <a:pt x="505016" y="677799"/>
                    </a:lnTo>
                    <a:close/>
                    <a:moveTo>
                      <a:pt x="665036" y="419767"/>
                    </a:moveTo>
                    <a:cubicBezTo>
                      <a:pt x="677799" y="417386"/>
                      <a:pt x="687324" y="408718"/>
                      <a:pt x="683038" y="396145"/>
                    </a:cubicBezTo>
                    <a:cubicBezTo>
                      <a:pt x="679609" y="403289"/>
                      <a:pt x="670370" y="414814"/>
                      <a:pt x="665036" y="419767"/>
                    </a:cubicBezTo>
                    <a:close/>
                  </a:path>
                </a:pathLst>
              </a:custGeom>
              <a:grpFill/>
              <a:ln w="9525" cap="flat">
                <a:noFill/>
                <a:prstDash val="solid"/>
                <a:miter/>
              </a:ln>
            </p:spPr>
            <p:txBody>
              <a:bodyPr rtlCol="0" anchor="ctr"/>
              <a:lstStyle/>
              <a:p>
                <a:endParaRPr lang="zh-CN" altLang="en-US" sz="4660"/>
              </a:p>
            </p:txBody>
          </p:sp>
          <p:sp>
            <p:nvSpPr>
              <p:cNvPr id="72" name="任意多边形: 形状 67"/>
              <p:cNvSpPr/>
              <p:nvPr/>
            </p:nvSpPr>
            <p:spPr>
              <a:xfrm>
                <a:off x="4206049" y="738643"/>
                <a:ext cx="837914" cy="437864"/>
              </a:xfrm>
              <a:custGeom>
                <a:avLst/>
                <a:gdLst>
                  <a:gd name="connsiteX0" fmla="*/ 0 w 837914"/>
                  <a:gd name="connsiteY0" fmla="*/ 31718 h 437864"/>
                  <a:gd name="connsiteX1" fmla="*/ 57531 w 837914"/>
                  <a:gd name="connsiteY1" fmla="*/ 25527 h 437864"/>
                  <a:gd name="connsiteX2" fmla="*/ 55245 w 837914"/>
                  <a:gd name="connsiteY2" fmla="*/ 3619 h 437864"/>
                  <a:gd name="connsiteX3" fmla="*/ 62960 w 837914"/>
                  <a:gd name="connsiteY3" fmla="*/ 2762 h 437864"/>
                  <a:gd name="connsiteX4" fmla="*/ 68390 w 837914"/>
                  <a:gd name="connsiteY4" fmla="*/ 55531 h 437864"/>
                  <a:gd name="connsiteX5" fmla="*/ 60674 w 837914"/>
                  <a:gd name="connsiteY5" fmla="*/ 56388 h 437864"/>
                  <a:gd name="connsiteX6" fmla="*/ 58388 w 837914"/>
                  <a:gd name="connsiteY6" fmla="*/ 34385 h 437864"/>
                  <a:gd name="connsiteX7" fmla="*/ 857 w 837914"/>
                  <a:gd name="connsiteY7" fmla="*/ 40576 h 437864"/>
                  <a:gd name="connsiteX8" fmla="*/ 0 w 837914"/>
                  <a:gd name="connsiteY8" fmla="*/ 31718 h 437864"/>
                  <a:gd name="connsiteX9" fmla="*/ 0 w 837914"/>
                  <a:gd name="connsiteY9" fmla="*/ 31718 h 437864"/>
                  <a:gd name="connsiteX10" fmla="*/ 37624 w 837914"/>
                  <a:gd name="connsiteY10" fmla="*/ 86487 h 437864"/>
                  <a:gd name="connsiteX11" fmla="*/ 64675 w 837914"/>
                  <a:gd name="connsiteY11" fmla="*/ 87439 h 437864"/>
                  <a:gd name="connsiteX12" fmla="*/ 80105 w 837914"/>
                  <a:gd name="connsiteY12" fmla="*/ 106775 h 437864"/>
                  <a:gd name="connsiteX13" fmla="*/ 80772 w 837914"/>
                  <a:gd name="connsiteY13" fmla="*/ 124015 h 437864"/>
                  <a:gd name="connsiteX14" fmla="*/ 72485 w 837914"/>
                  <a:gd name="connsiteY14" fmla="*/ 138494 h 437864"/>
                  <a:gd name="connsiteX15" fmla="*/ 56769 w 837914"/>
                  <a:gd name="connsiteY15" fmla="*/ 147447 h 437864"/>
                  <a:gd name="connsiteX16" fmla="*/ 38481 w 837914"/>
                  <a:gd name="connsiteY16" fmla="*/ 148876 h 437864"/>
                  <a:gd name="connsiteX17" fmla="*/ 23717 w 837914"/>
                  <a:gd name="connsiteY17" fmla="*/ 141256 h 437864"/>
                  <a:gd name="connsiteX18" fmla="*/ 15145 w 837914"/>
                  <a:gd name="connsiteY18" fmla="*/ 126873 h 437864"/>
                  <a:gd name="connsiteX19" fmla="*/ 14573 w 837914"/>
                  <a:gd name="connsiteY19" fmla="*/ 109347 h 437864"/>
                  <a:gd name="connsiteX20" fmla="*/ 23051 w 837914"/>
                  <a:gd name="connsiteY20" fmla="*/ 94869 h 437864"/>
                  <a:gd name="connsiteX21" fmla="*/ 37624 w 837914"/>
                  <a:gd name="connsiteY21" fmla="*/ 86487 h 437864"/>
                  <a:gd name="connsiteX22" fmla="*/ 37624 w 837914"/>
                  <a:gd name="connsiteY22" fmla="*/ 86487 h 437864"/>
                  <a:gd name="connsiteX23" fmla="*/ 40100 w 837914"/>
                  <a:gd name="connsiteY23" fmla="*/ 95250 h 437864"/>
                  <a:gd name="connsiteX24" fmla="*/ 24098 w 837914"/>
                  <a:gd name="connsiteY24" fmla="*/ 107061 h 437864"/>
                  <a:gd name="connsiteX25" fmla="*/ 22289 w 837914"/>
                  <a:gd name="connsiteY25" fmla="*/ 124682 h 437864"/>
                  <a:gd name="connsiteX26" fmla="*/ 33623 w 837914"/>
                  <a:gd name="connsiteY26" fmla="*/ 138398 h 437864"/>
                  <a:gd name="connsiteX27" fmla="*/ 54197 w 837914"/>
                  <a:gd name="connsiteY27" fmla="*/ 138779 h 437864"/>
                  <a:gd name="connsiteX28" fmla="*/ 66770 w 837914"/>
                  <a:gd name="connsiteY28" fmla="*/ 131921 h 437864"/>
                  <a:gd name="connsiteX29" fmla="*/ 73343 w 837914"/>
                  <a:gd name="connsiteY29" fmla="*/ 121444 h 437864"/>
                  <a:gd name="connsiteX30" fmla="*/ 73057 w 837914"/>
                  <a:gd name="connsiteY30" fmla="*/ 109061 h 437864"/>
                  <a:gd name="connsiteX31" fmla="*/ 62389 w 837914"/>
                  <a:gd name="connsiteY31" fmla="*/ 95440 h 437864"/>
                  <a:gd name="connsiteX32" fmla="*/ 40100 w 837914"/>
                  <a:gd name="connsiteY32" fmla="*/ 95250 h 437864"/>
                  <a:gd name="connsiteX33" fmla="*/ 40100 w 837914"/>
                  <a:gd name="connsiteY33" fmla="*/ 95250 h 437864"/>
                  <a:gd name="connsiteX34" fmla="*/ 38767 w 837914"/>
                  <a:gd name="connsiteY34" fmla="*/ 195263 h 437864"/>
                  <a:gd name="connsiteX35" fmla="*/ 96679 w 837914"/>
                  <a:gd name="connsiteY35" fmla="*/ 163830 h 437864"/>
                  <a:gd name="connsiteX36" fmla="*/ 100870 w 837914"/>
                  <a:gd name="connsiteY36" fmla="*/ 171831 h 437864"/>
                  <a:gd name="connsiteX37" fmla="*/ 71533 w 837914"/>
                  <a:gd name="connsiteY37" fmla="*/ 227552 h 437864"/>
                  <a:gd name="connsiteX38" fmla="*/ 116967 w 837914"/>
                  <a:gd name="connsiteY38" fmla="*/ 202882 h 437864"/>
                  <a:gd name="connsiteX39" fmla="*/ 120872 w 837914"/>
                  <a:gd name="connsiteY39" fmla="*/ 210407 h 437864"/>
                  <a:gd name="connsiteX40" fmla="*/ 62960 w 837914"/>
                  <a:gd name="connsiteY40" fmla="*/ 241840 h 437864"/>
                  <a:gd name="connsiteX41" fmla="*/ 58769 w 837914"/>
                  <a:gd name="connsiteY41" fmla="*/ 233839 h 437864"/>
                  <a:gd name="connsiteX42" fmla="*/ 88106 w 837914"/>
                  <a:gd name="connsiteY42" fmla="*/ 178117 h 437864"/>
                  <a:gd name="connsiteX43" fmla="*/ 42577 w 837914"/>
                  <a:gd name="connsiteY43" fmla="*/ 202787 h 437864"/>
                  <a:gd name="connsiteX44" fmla="*/ 38767 w 837914"/>
                  <a:gd name="connsiteY44" fmla="*/ 195263 h 437864"/>
                  <a:gd name="connsiteX45" fmla="*/ 38767 w 837914"/>
                  <a:gd name="connsiteY45" fmla="*/ 195263 h 437864"/>
                  <a:gd name="connsiteX46" fmla="*/ 127064 w 837914"/>
                  <a:gd name="connsiteY46" fmla="*/ 284798 h 437864"/>
                  <a:gd name="connsiteX47" fmla="*/ 132969 w 837914"/>
                  <a:gd name="connsiteY47" fmla="*/ 279749 h 437864"/>
                  <a:gd name="connsiteX48" fmla="*/ 150876 w 837914"/>
                  <a:gd name="connsiteY48" fmla="*/ 301466 h 437864"/>
                  <a:gd name="connsiteX49" fmla="*/ 132207 w 837914"/>
                  <a:gd name="connsiteY49" fmla="*/ 317468 h 437864"/>
                  <a:gd name="connsiteX50" fmla="*/ 117824 w 837914"/>
                  <a:gd name="connsiteY50" fmla="*/ 312230 h 437864"/>
                  <a:gd name="connsiteX51" fmla="*/ 106871 w 837914"/>
                  <a:gd name="connsiteY51" fmla="*/ 302990 h 437864"/>
                  <a:gd name="connsiteX52" fmla="*/ 98774 w 837914"/>
                  <a:gd name="connsiteY52" fmla="*/ 286512 h 437864"/>
                  <a:gd name="connsiteX53" fmla="*/ 100298 w 837914"/>
                  <a:gd name="connsiteY53" fmla="*/ 269367 h 437864"/>
                  <a:gd name="connsiteX54" fmla="*/ 111157 w 837914"/>
                  <a:gd name="connsiteY54" fmla="*/ 254698 h 437864"/>
                  <a:gd name="connsiteX55" fmla="*/ 127444 w 837914"/>
                  <a:gd name="connsiteY55" fmla="*/ 246126 h 437864"/>
                  <a:gd name="connsiteX56" fmla="*/ 144304 w 837914"/>
                  <a:gd name="connsiteY56" fmla="*/ 247078 h 437864"/>
                  <a:gd name="connsiteX57" fmla="*/ 158496 w 837914"/>
                  <a:gd name="connsiteY57" fmla="*/ 257937 h 437864"/>
                  <a:gd name="connsiteX58" fmla="*/ 164973 w 837914"/>
                  <a:gd name="connsiteY58" fmla="*/ 269462 h 437864"/>
                  <a:gd name="connsiteX59" fmla="*/ 165830 w 837914"/>
                  <a:gd name="connsiteY59" fmla="*/ 280702 h 437864"/>
                  <a:gd name="connsiteX60" fmla="*/ 160782 w 837914"/>
                  <a:gd name="connsiteY60" fmla="*/ 291655 h 437864"/>
                  <a:gd name="connsiteX61" fmla="*/ 154115 w 837914"/>
                  <a:gd name="connsiteY61" fmla="*/ 286988 h 437864"/>
                  <a:gd name="connsiteX62" fmla="*/ 157829 w 837914"/>
                  <a:gd name="connsiteY62" fmla="*/ 278987 h 437864"/>
                  <a:gd name="connsiteX63" fmla="*/ 157258 w 837914"/>
                  <a:gd name="connsiteY63" fmla="*/ 271082 h 437864"/>
                  <a:gd name="connsiteX64" fmla="*/ 152781 w 837914"/>
                  <a:gd name="connsiteY64" fmla="*/ 262890 h 437864"/>
                  <a:gd name="connsiteX65" fmla="*/ 144780 w 837914"/>
                  <a:gd name="connsiteY65" fmla="*/ 256032 h 437864"/>
                  <a:gd name="connsiteX66" fmla="*/ 136589 w 837914"/>
                  <a:gd name="connsiteY66" fmla="*/ 253651 h 437864"/>
                  <a:gd name="connsiteX67" fmla="*/ 128969 w 837914"/>
                  <a:gd name="connsiteY67" fmla="*/ 254698 h 437864"/>
                  <a:gd name="connsiteX68" fmla="*/ 117253 w 837914"/>
                  <a:gd name="connsiteY68" fmla="*/ 261366 h 437864"/>
                  <a:gd name="connsiteX69" fmla="*/ 107918 w 837914"/>
                  <a:gd name="connsiteY69" fmla="*/ 273367 h 437864"/>
                  <a:gd name="connsiteX70" fmla="*/ 106871 w 837914"/>
                  <a:gd name="connsiteY70" fmla="*/ 286036 h 437864"/>
                  <a:gd name="connsiteX71" fmla="*/ 112586 w 837914"/>
                  <a:gd name="connsiteY71" fmla="*/ 297466 h 437864"/>
                  <a:gd name="connsiteX72" fmla="*/ 121349 w 837914"/>
                  <a:gd name="connsiteY72" fmla="*/ 304609 h 437864"/>
                  <a:gd name="connsiteX73" fmla="*/ 130112 w 837914"/>
                  <a:gd name="connsiteY73" fmla="*/ 307943 h 437864"/>
                  <a:gd name="connsiteX74" fmla="*/ 139446 w 837914"/>
                  <a:gd name="connsiteY74" fmla="*/ 299942 h 437864"/>
                  <a:gd name="connsiteX75" fmla="*/ 127064 w 837914"/>
                  <a:gd name="connsiteY75" fmla="*/ 284798 h 437864"/>
                  <a:gd name="connsiteX76" fmla="*/ 127064 w 837914"/>
                  <a:gd name="connsiteY76" fmla="*/ 284798 h 437864"/>
                  <a:gd name="connsiteX77" fmla="*/ 163735 w 837914"/>
                  <a:gd name="connsiteY77" fmla="*/ 331565 h 437864"/>
                  <a:gd name="connsiteX78" fmla="*/ 159353 w 837914"/>
                  <a:gd name="connsiteY78" fmla="*/ 346615 h 437864"/>
                  <a:gd name="connsiteX79" fmla="*/ 167735 w 837914"/>
                  <a:gd name="connsiteY79" fmla="*/ 358235 h 437864"/>
                  <a:gd name="connsiteX80" fmla="*/ 177546 w 837914"/>
                  <a:gd name="connsiteY80" fmla="*/ 361855 h 437864"/>
                  <a:gd name="connsiteX81" fmla="*/ 186595 w 837914"/>
                  <a:gd name="connsiteY81" fmla="*/ 359473 h 437864"/>
                  <a:gd name="connsiteX82" fmla="*/ 195167 w 837914"/>
                  <a:gd name="connsiteY82" fmla="*/ 349663 h 437864"/>
                  <a:gd name="connsiteX83" fmla="*/ 219551 w 837914"/>
                  <a:gd name="connsiteY83" fmla="*/ 311372 h 437864"/>
                  <a:gd name="connsiteX84" fmla="*/ 212312 w 837914"/>
                  <a:gd name="connsiteY84" fmla="*/ 306515 h 437864"/>
                  <a:gd name="connsiteX85" fmla="*/ 187738 w 837914"/>
                  <a:gd name="connsiteY85" fmla="*/ 345186 h 437864"/>
                  <a:gd name="connsiteX86" fmla="*/ 182499 w 837914"/>
                  <a:gd name="connsiteY86" fmla="*/ 351758 h 437864"/>
                  <a:gd name="connsiteX87" fmla="*/ 177546 w 837914"/>
                  <a:gd name="connsiteY87" fmla="*/ 353378 h 437864"/>
                  <a:gd name="connsiteX88" fmla="*/ 172022 w 837914"/>
                  <a:gd name="connsiteY88" fmla="*/ 351568 h 437864"/>
                  <a:gd name="connsiteX89" fmla="*/ 167735 w 837914"/>
                  <a:gd name="connsiteY89" fmla="*/ 345376 h 437864"/>
                  <a:gd name="connsiteX90" fmla="*/ 170974 w 837914"/>
                  <a:gd name="connsiteY90" fmla="*/ 334994 h 437864"/>
                  <a:gd name="connsiteX91" fmla="*/ 163735 w 837914"/>
                  <a:gd name="connsiteY91" fmla="*/ 331565 h 437864"/>
                  <a:gd name="connsiteX92" fmla="*/ 163735 w 837914"/>
                  <a:gd name="connsiteY92" fmla="*/ 331565 h 437864"/>
                  <a:gd name="connsiteX93" fmla="*/ 220980 w 837914"/>
                  <a:gd name="connsiteY93" fmla="*/ 390239 h 437864"/>
                  <a:gd name="connsiteX94" fmla="*/ 250793 w 837914"/>
                  <a:gd name="connsiteY94" fmla="*/ 330613 h 437864"/>
                  <a:gd name="connsiteX95" fmla="*/ 258509 w 837914"/>
                  <a:gd name="connsiteY95" fmla="*/ 334613 h 437864"/>
                  <a:gd name="connsiteX96" fmla="*/ 228695 w 837914"/>
                  <a:gd name="connsiteY96" fmla="*/ 394240 h 437864"/>
                  <a:gd name="connsiteX97" fmla="*/ 220980 w 837914"/>
                  <a:gd name="connsiteY97" fmla="*/ 390239 h 437864"/>
                  <a:gd name="connsiteX98" fmla="*/ 220980 w 837914"/>
                  <a:gd name="connsiteY98" fmla="*/ 390239 h 437864"/>
                  <a:gd name="connsiteX99" fmla="*/ 343662 w 837914"/>
                  <a:gd name="connsiteY99" fmla="*/ 363188 h 437864"/>
                  <a:gd name="connsiteX100" fmla="*/ 352139 w 837914"/>
                  <a:gd name="connsiteY100" fmla="*/ 364998 h 437864"/>
                  <a:gd name="connsiteX101" fmla="*/ 344234 w 837914"/>
                  <a:gd name="connsiteY101" fmla="*/ 402812 h 437864"/>
                  <a:gd name="connsiteX102" fmla="*/ 338804 w 837914"/>
                  <a:gd name="connsiteY102" fmla="*/ 418052 h 437864"/>
                  <a:gd name="connsiteX103" fmla="*/ 328898 w 837914"/>
                  <a:gd name="connsiteY103" fmla="*/ 425767 h 437864"/>
                  <a:gd name="connsiteX104" fmla="*/ 313182 w 837914"/>
                  <a:gd name="connsiteY104" fmla="*/ 426148 h 437864"/>
                  <a:gd name="connsiteX105" fmla="*/ 299085 w 837914"/>
                  <a:gd name="connsiteY105" fmla="*/ 419767 h 437864"/>
                  <a:gd name="connsiteX106" fmla="*/ 292799 w 837914"/>
                  <a:gd name="connsiteY106" fmla="*/ 408813 h 437864"/>
                  <a:gd name="connsiteX107" fmla="*/ 293751 w 837914"/>
                  <a:gd name="connsiteY107" fmla="*/ 391859 h 437864"/>
                  <a:gd name="connsiteX108" fmla="*/ 301657 w 837914"/>
                  <a:gd name="connsiteY108" fmla="*/ 354044 h 437864"/>
                  <a:gd name="connsiteX109" fmla="*/ 310134 w 837914"/>
                  <a:gd name="connsiteY109" fmla="*/ 355854 h 437864"/>
                  <a:gd name="connsiteX110" fmla="*/ 302228 w 837914"/>
                  <a:gd name="connsiteY110" fmla="*/ 393668 h 437864"/>
                  <a:gd name="connsiteX111" fmla="*/ 301181 w 837914"/>
                  <a:gd name="connsiteY111" fmla="*/ 406527 h 437864"/>
                  <a:gd name="connsiteX112" fmla="*/ 305181 w 837914"/>
                  <a:gd name="connsiteY112" fmla="*/ 413957 h 437864"/>
                  <a:gd name="connsiteX113" fmla="*/ 313944 w 837914"/>
                  <a:gd name="connsiteY113" fmla="*/ 418148 h 437864"/>
                  <a:gd name="connsiteX114" fmla="*/ 328232 w 837914"/>
                  <a:gd name="connsiteY114" fmla="*/ 416719 h 437864"/>
                  <a:gd name="connsiteX115" fmla="*/ 335661 w 837914"/>
                  <a:gd name="connsiteY115" fmla="*/ 400907 h 437864"/>
                  <a:gd name="connsiteX116" fmla="*/ 343662 w 837914"/>
                  <a:gd name="connsiteY116" fmla="*/ 363188 h 437864"/>
                  <a:gd name="connsiteX117" fmla="*/ 343662 w 837914"/>
                  <a:gd name="connsiteY117" fmla="*/ 363188 h 437864"/>
                  <a:gd name="connsiteX118" fmla="*/ 380429 w 837914"/>
                  <a:gd name="connsiteY118" fmla="*/ 436055 h 437864"/>
                  <a:gd name="connsiteX119" fmla="*/ 382715 w 837914"/>
                  <a:gd name="connsiteY119" fmla="*/ 369189 h 437864"/>
                  <a:gd name="connsiteX120" fmla="*/ 391573 w 837914"/>
                  <a:gd name="connsiteY120" fmla="*/ 369475 h 437864"/>
                  <a:gd name="connsiteX121" fmla="*/ 424244 w 837914"/>
                  <a:gd name="connsiteY121" fmla="*/ 423196 h 437864"/>
                  <a:gd name="connsiteX122" fmla="*/ 426053 w 837914"/>
                  <a:gd name="connsiteY122" fmla="*/ 370713 h 437864"/>
                  <a:gd name="connsiteX123" fmla="*/ 434340 w 837914"/>
                  <a:gd name="connsiteY123" fmla="*/ 370999 h 437864"/>
                  <a:gd name="connsiteX124" fmla="*/ 432054 w 837914"/>
                  <a:gd name="connsiteY124" fmla="*/ 437864 h 437864"/>
                  <a:gd name="connsiteX125" fmla="*/ 423196 w 837914"/>
                  <a:gd name="connsiteY125" fmla="*/ 437578 h 437864"/>
                  <a:gd name="connsiteX126" fmla="*/ 390525 w 837914"/>
                  <a:gd name="connsiteY126" fmla="*/ 383762 h 437864"/>
                  <a:gd name="connsiteX127" fmla="*/ 388715 w 837914"/>
                  <a:gd name="connsiteY127" fmla="*/ 436340 h 437864"/>
                  <a:gd name="connsiteX128" fmla="*/ 380429 w 837914"/>
                  <a:gd name="connsiteY128" fmla="*/ 436055 h 437864"/>
                  <a:gd name="connsiteX129" fmla="*/ 380429 w 837914"/>
                  <a:gd name="connsiteY129" fmla="*/ 436055 h 437864"/>
                  <a:gd name="connsiteX130" fmla="*/ 476250 w 837914"/>
                  <a:gd name="connsiteY130" fmla="*/ 433864 h 437864"/>
                  <a:gd name="connsiteX131" fmla="*/ 468249 w 837914"/>
                  <a:gd name="connsiteY131" fmla="*/ 367379 h 437864"/>
                  <a:gd name="connsiteX132" fmla="*/ 476822 w 837914"/>
                  <a:gd name="connsiteY132" fmla="*/ 366332 h 437864"/>
                  <a:gd name="connsiteX133" fmla="*/ 484823 w 837914"/>
                  <a:gd name="connsiteY133" fmla="*/ 432816 h 437864"/>
                  <a:gd name="connsiteX134" fmla="*/ 476250 w 837914"/>
                  <a:gd name="connsiteY134" fmla="*/ 433864 h 437864"/>
                  <a:gd name="connsiteX135" fmla="*/ 476250 w 837914"/>
                  <a:gd name="connsiteY135" fmla="*/ 433864 h 437864"/>
                  <a:gd name="connsiteX136" fmla="*/ 545116 w 837914"/>
                  <a:gd name="connsiteY136" fmla="*/ 417862 h 437864"/>
                  <a:gd name="connsiteX137" fmla="*/ 501587 w 837914"/>
                  <a:gd name="connsiteY137" fmla="*/ 361474 h 437864"/>
                  <a:gd name="connsiteX138" fmla="*/ 510540 w 837914"/>
                  <a:gd name="connsiteY138" fmla="*/ 358711 h 437864"/>
                  <a:gd name="connsiteX139" fmla="*/ 540734 w 837914"/>
                  <a:gd name="connsiteY139" fmla="*/ 400145 h 437864"/>
                  <a:gd name="connsiteX140" fmla="*/ 547116 w 837914"/>
                  <a:gd name="connsiteY140" fmla="*/ 409575 h 437864"/>
                  <a:gd name="connsiteX141" fmla="*/ 547402 w 837914"/>
                  <a:gd name="connsiteY141" fmla="*/ 398050 h 437864"/>
                  <a:gd name="connsiteX142" fmla="*/ 550450 w 837914"/>
                  <a:gd name="connsiteY142" fmla="*/ 346234 h 437864"/>
                  <a:gd name="connsiteX143" fmla="*/ 558927 w 837914"/>
                  <a:gd name="connsiteY143" fmla="*/ 343567 h 437864"/>
                  <a:gd name="connsiteX144" fmla="*/ 553498 w 837914"/>
                  <a:gd name="connsiteY144" fmla="*/ 415290 h 437864"/>
                  <a:gd name="connsiteX145" fmla="*/ 545116 w 837914"/>
                  <a:gd name="connsiteY145" fmla="*/ 417862 h 437864"/>
                  <a:gd name="connsiteX146" fmla="*/ 545116 w 837914"/>
                  <a:gd name="connsiteY146" fmla="*/ 417862 h 437864"/>
                  <a:gd name="connsiteX147" fmla="*/ 610648 w 837914"/>
                  <a:gd name="connsiteY147" fmla="*/ 391192 h 437864"/>
                  <a:gd name="connsiteX148" fmla="*/ 579882 w 837914"/>
                  <a:gd name="connsiteY148" fmla="*/ 332042 h 437864"/>
                  <a:gd name="connsiteX149" fmla="*/ 621792 w 837914"/>
                  <a:gd name="connsiteY149" fmla="*/ 309277 h 437864"/>
                  <a:gd name="connsiteX150" fmla="*/ 625412 w 837914"/>
                  <a:gd name="connsiteY150" fmla="*/ 316230 h 437864"/>
                  <a:gd name="connsiteX151" fmla="*/ 591217 w 837914"/>
                  <a:gd name="connsiteY151" fmla="*/ 334804 h 437864"/>
                  <a:gd name="connsiteX152" fmla="*/ 600647 w 837914"/>
                  <a:gd name="connsiteY152" fmla="*/ 352901 h 437864"/>
                  <a:gd name="connsiteX153" fmla="*/ 632651 w 837914"/>
                  <a:gd name="connsiteY153" fmla="*/ 335661 h 437864"/>
                  <a:gd name="connsiteX154" fmla="*/ 636270 w 837914"/>
                  <a:gd name="connsiteY154" fmla="*/ 342614 h 437864"/>
                  <a:gd name="connsiteX155" fmla="*/ 604266 w 837914"/>
                  <a:gd name="connsiteY155" fmla="*/ 360045 h 437864"/>
                  <a:gd name="connsiteX156" fmla="*/ 614744 w 837914"/>
                  <a:gd name="connsiteY156" fmla="*/ 380143 h 437864"/>
                  <a:gd name="connsiteX157" fmla="*/ 650272 w 837914"/>
                  <a:gd name="connsiteY157" fmla="*/ 360807 h 437864"/>
                  <a:gd name="connsiteX158" fmla="*/ 653891 w 837914"/>
                  <a:gd name="connsiteY158" fmla="*/ 367760 h 437864"/>
                  <a:gd name="connsiteX159" fmla="*/ 610648 w 837914"/>
                  <a:gd name="connsiteY159" fmla="*/ 391192 h 437864"/>
                  <a:gd name="connsiteX160" fmla="*/ 610648 w 837914"/>
                  <a:gd name="connsiteY160" fmla="*/ 391192 h 437864"/>
                  <a:gd name="connsiteX161" fmla="*/ 686753 w 837914"/>
                  <a:gd name="connsiteY161" fmla="*/ 343757 h 437864"/>
                  <a:gd name="connsiteX162" fmla="*/ 693039 w 837914"/>
                  <a:gd name="connsiteY162" fmla="*/ 337566 h 437864"/>
                  <a:gd name="connsiteX163" fmla="*/ 672846 w 837914"/>
                  <a:gd name="connsiteY163" fmla="*/ 316230 h 437864"/>
                  <a:gd name="connsiteX164" fmla="*/ 680085 w 837914"/>
                  <a:gd name="connsiteY164" fmla="*/ 309086 h 437864"/>
                  <a:gd name="connsiteX165" fmla="*/ 683800 w 837914"/>
                  <a:gd name="connsiteY165" fmla="*/ 305848 h 437864"/>
                  <a:gd name="connsiteX166" fmla="*/ 687896 w 837914"/>
                  <a:gd name="connsiteY166" fmla="*/ 304324 h 437864"/>
                  <a:gd name="connsiteX167" fmla="*/ 694087 w 837914"/>
                  <a:gd name="connsiteY167" fmla="*/ 304419 h 437864"/>
                  <a:gd name="connsiteX168" fmla="*/ 704850 w 837914"/>
                  <a:gd name="connsiteY168" fmla="*/ 306610 h 437864"/>
                  <a:gd name="connsiteX169" fmla="*/ 720566 w 837914"/>
                  <a:gd name="connsiteY169" fmla="*/ 310515 h 437864"/>
                  <a:gd name="connsiteX170" fmla="*/ 728377 w 837914"/>
                  <a:gd name="connsiteY170" fmla="*/ 302800 h 437864"/>
                  <a:gd name="connsiteX171" fmla="*/ 707803 w 837914"/>
                  <a:gd name="connsiteY171" fmla="*/ 297751 h 437864"/>
                  <a:gd name="connsiteX172" fmla="*/ 696563 w 837914"/>
                  <a:gd name="connsiteY172" fmla="*/ 296418 h 437864"/>
                  <a:gd name="connsiteX173" fmla="*/ 690563 w 837914"/>
                  <a:gd name="connsiteY173" fmla="*/ 297751 h 437864"/>
                  <a:gd name="connsiteX174" fmla="*/ 696373 w 837914"/>
                  <a:gd name="connsiteY174" fmla="*/ 283369 h 437864"/>
                  <a:gd name="connsiteX175" fmla="*/ 691420 w 837914"/>
                  <a:gd name="connsiteY175" fmla="*/ 271558 h 437864"/>
                  <a:gd name="connsiteX176" fmla="*/ 682562 w 837914"/>
                  <a:gd name="connsiteY176" fmla="*/ 266224 h 437864"/>
                  <a:gd name="connsiteX177" fmla="*/ 672941 w 837914"/>
                  <a:gd name="connsiteY177" fmla="*/ 266795 h 437864"/>
                  <a:gd name="connsiteX178" fmla="*/ 662083 w 837914"/>
                  <a:gd name="connsiteY178" fmla="*/ 274987 h 437864"/>
                  <a:gd name="connsiteX179" fmla="*/ 641128 w 837914"/>
                  <a:gd name="connsiteY179" fmla="*/ 295561 h 437864"/>
                  <a:gd name="connsiteX180" fmla="*/ 686753 w 837914"/>
                  <a:gd name="connsiteY180" fmla="*/ 343757 h 437864"/>
                  <a:gd name="connsiteX181" fmla="*/ 686753 w 837914"/>
                  <a:gd name="connsiteY181" fmla="*/ 343757 h 437864"/>
                  <a:gd name="connsiteX182" fmla="*/ 667512 w 837914"/>
                  <a:gd name="connsiteY182" fmla="*/ 310705 h 437864"/>
                  <a:gd name="connsiteX183" fmla="*/ 680942 w 837914"/>
                  <a:gd name="connsiteY183" fmla="*/ 297466 h 437864"/>
                  <a:gd name="connsiteX184" fmla="*/ 686753 w 837914"/>
                  <a:gd name="connsiteY184" fmla="*/ 289941 h 437864"/>
                  <a:gd name="connsiteX185" fmla="*/ 687705 w 837914"/>
                  <a:gd name="connsiteY185" fmla="*/ 283464 h 437864"/>
                  <a:gd name="connsiteX186" fmla="*/ 684848 w 837914"/>
                  <a:gd name="connsiteY186" fmla="*/ 277940 h 437864"/>
                  <a:gd name="connsiteX187" fmla="*/ 677132 w 837914"/>
                  <a:gd name="connsiteY187" fmla="*/ 274701 h 437864"/>
                  <a:gd name="connsiteX188" fmla="*/ 667417 w 837914"/>
                  <a:gd name="connsiteY188" fmla="*/ 280035 h 437864"/>
                  <a:gd name="connsiteX189" fmla="*/ 652463 w 837914"/>
                  <a:gd name="connsiteY189" fmla="*/ 294703 h 437864"/>
                  <a:gd name="connsiteX190" fmla="*/ 667512 w 837914"/>
                  <a:gd name="connsiteY190" fmla="*/ 310705 h 437864"/>
                  <a:gd name="connsiteX191" fmla="*/ 667512 w 837914"/>
                  <a:gd name="connsiteY191" fmla="*/ 310705 h 437864"/>
                  <a:gd name="connsiteX192" fmla="*/ 732282 w 837914"/>
                  <a:gd name="connsiteY192" fmla="*/ 264128 h 437864"/>
                  <a:gd name="connsiteX193" fmla="*/ 736283 w 837914"/>
                  <a:gd name="connsiteY193" fmla="*/ 256794 h 437864"/>
                  <a:gd name="connsiteX194" fmla="*/ 744474 w 837914"/>
                  <a:gd name="connsiteY194" fmla="*/ 259080 h 437864"/>
                  <a:gd name="connsiteX195" fmla="*/ 752380 w 837914"/>
                  <a:gd name="connsiteY195" fmla="*/ 256413 h 437864"/>
                  <a:gd name="connsiteX196" fmla="*/ 759619 w 837914"/>
                  <a:gd name="connsiteY196" fmla="*/ 248984 h 437864"/>
                  <a:gd name="connsiteX197" fmla="*/ 763334 w 837914"/>
                  <a:gd name="connsiteY197" fmla="*/ 240697 h 437864"/>
                  <a:gd name="connsiteX198" fmla="*/ 763143 w 837914"/>
                  <a:gd name="connsiteY198" fmla="*/ 233553 h 437864"/>
                  <a:gd name="connsiteX199" fmla="*/ 759524 w 837914"/>
                  <a:gd name="connsiteY199" fmla="*/ 228790 h 437864"/>
                  <a:gd name="connsiteX200" fmla="*/ 753999 w 837914"/>
                  <a:gd name="connsiteY200" fmla="*/ 227267 h 437864"/>
                  <a:gd name="connsiteX201" fmla="*/ 747522 w 837914"/>
                  <a:gd name="connsiteY201" fmla="*/ 230029 h 437864"/>
                  <a:gd name="connsiteX202" fmla="*/ 738378 w 837914"/>
                  <a:gd name="connsiteY202" fmla="*/ 238125 h 437864"/>
                  <a:gd name="connsiteX203" fmla="*/ 727901 w 837914"/>
                  <a:gd name="connsiteY203" fmla="*/ 246507 h 437864"/>
                  <a:gd name="connsiteX204" fmla="*/ 718947 w 837914"/>
                  <a:gd name="connsiteY204" fmla="*/ 248984 h 437864"/>
                  <a:gd name="connsiteX205" fmla="*/ 710851 w 837914"/>
                  <a:gd name="connsiteY205" fmla="*/ 246221 h 437864"/>
                  <a:gd name="connsiteX206" fmla="*/ 704755 w 837914"/>
                  <a:gd name="connsiteY206" fmla="*/ 238506 h 437864"/>
                  <a:gd name="connsiteX207" fmla="*/ 703898 w 837914"/>
                  <a:gd name="connsiteY207" fmla="*/ 227838 h 437864"/>
                  <a:gd name="connsiteX208" fmla="*/ 708755 w 837914"/>
                  <a:gd name="connsiteY208" fmla="*/ 216408 h 437864"/>
                  <a:gd name="connsiteX209" fmla="*/ 717899 w 837914"/>
                  <a:gd name="connsiteY209" fmla="*/ 206883 h 437864"/>
                  <a:gd name="connsiteX210" fmla="*/ 728377 w 837914"/>
                  <a:gd name="connsiteY210" fmla="*/ 203549 h 437864"/>
                  <a:gd name="connsiteX211" fmla="*/ 738759 w 837914"/>
                  <a:gd name="connsiteY211" fmla="*/ 206692 h 437864"/>
                  <a:gd name="connsiteX212" fmla="*/ 734663 w 837914"/>
                  <a:gd name="connsiteY212" fmla="*/ 214122 h 437864"/>
                  <a:gd name="connsiteX213" fmla="*/ 724376 w 837914"/>
                  <a:gd name="connsiteY213" fmla="*/ 212598 h 437864"/>
                  <a:gd name="connsiteX214" fmla="*/ 715328 w 837914"/>
                  <a:gd name="connsiteY214" fmla="*/ 220409 h 437864"/>
                  <a:gd name="connsiteX215" fmla="*/ 711327 w 837914"/>
                  <a:gd name="connsiteY215" fmla="*/ 231743 h 437864"/>
                  <a:gd name="connsiteX216" fmla="*/ 715042 w 837914"/>
                  <a:gd name="connsiteY216" fmla="*/ 238792 h 437864"/>
                  <a:gd name="connsiteX217" fmla="*/ 721328 w 837914"/>
                  <a:gd name="connsiteY217" fmla="*/ 239935 h 437864"/>
                  <a:gd name="connsiteX218" fmla="*/ 732568 w 837914"/>
                  <a:gd name="connsiteY218" fmla="*/ 231553 h 437864"/>
                  <a:gd name="connsiteX219" fmla="*/ 744188 w 837914"/>
                  <a:gd name="connsiteY219" fmla="*/ 221647 h 437864"/>
                  <a:gd name="connsiteX220" fmla="*/ 754475 w 837914"/>
                  <a:gd name="connsiteY220" fmla="*/ 218313 h 437864"/>
                  <a:gd name="connsiteX221" fmla="*/ 763715 w 837914"/>
                  <a:gd name="connsiteY221" fmla="*/ 221361 h 437864"/>
                  <a:gd name="connsiteX222" fmla="*/ 770192 w 837914"/>
                  <a:gd name="connsiteY222" fmla="*/ 229552 h 437864"/>
                  <a:gd name="connsiteX223" fmla="*/ 771335 w 837914"/>
                  <a:gd name="connsiteY223" fmla="*/ 240982 h 437864"/>
                  <a:gd name="connsiteX224" fmla="*/ 766382 w 837914"/>
                  <a:gd name="connsiteY224" fmla="*/ 253175 h 437864"/>
                  <a:gd name="connsiteX225" fmla="*/ 755904 w 837914"/>
                  <a:gd name="connsiteY225" fmla="*/ 264319 h 437864"/>
                  <a:gd name="connsiteX226" fmla="*/ 744188 w 837914"/>
                  <a:gd name="connsiteY226" fmla="*/ 267843 h 437864"/>
                  <a:gd name="connsiteX227" fmla="*/ 732282 w 837914"/>
                  <a:gd name="connsiteY227" fmla="*/ 264128 h 437864"/>
                  <a:gd name="connsiteX228" fmla="*/ 732282 w 837914"/>
                  <a:gd name="connsiteY228" fmla="*/ 264128 h 437864"/>
                  <a:gd name="connsiteX229" fmla="*/ 797814 w 837914"/>
                  <a:gd name="connsiteY229" fmla="*/ 194881 h 437864"/>
                  <a:gd name="connsiteX230" fmla="*/ 736949 w 837914"/>
                  <a:gd name="connsiteY230" fmla="*/ 169831 h 437864"/>
                  <a:gd name="connsiteX231" fmla="*/ 740188 w 837914"/>
                  <a:gd name="connsiteY231" fmla="*/ 161639 h 437864"/>
                  <a:gd name="connsiteX232" fmla="*/ 801053 w 837914"/>
                  <a:gd name="connsiteY232" fmla="*/ 186690 h 437864"/>
                  <a:gd name="connsiteX233" fmla="*/ 797814 w 837914"/>
                  <a:gd name="connsiteY233" fmla="*/ 194881 h 437864"/>
                  <a:gd name="connsiteX234" fmla="*/ 797814 w 837914"/>
                  <a:gd name="connsiteY234" fmla="*/ 194881 h 437864"/>
                  <a:gd name="connsiteX235" fmla="*/ 821246 w 837914"/>
                  <a:gd name="connsiteY235" fmla="*/ 128397 h 437864"/>
                  <a:gd name="connsiteX236" fmla="*/ 765905 w 837914"/>
                  <a:gd name="connsiteY236" fmla="*/ 111157 h 437864"/>
                  <a:gd name="connsiteX237" fmla="*/ 759619 w 837914"/>
                  <a:gd name="connsiteY237" fmla="*/ 132207 h 437864"/>
                  <a:gd name="connsiteX238" fmla="*/ 752189 w 837914"/>
                  <a:gd name="connsiteY238" fmla="*/ 129921 h 437864"/>
                  <a:gd name="connsiteX239" fmla="*/ 767429 w 837914"/>
                  <a:gd name="connsiteY239" fmla="*/ 79153 h 437864"/>
                  <a:gd name="connsiteX240" fmla="*/ 774859 w 837914"/>
                  <a:gd name="connsiteY240" fmla="*/ 81439 h 437864"/>
                  <a:gd name="connsiteX241" fmla="*/ 768477 w 837914"/>
                  <a:gd name="connsiteY241" fmla="*/ 102584 h 437864"/>
                  <a:gd name="connsiteX242" fmla="*/ 823817 w 837914"/>
                  <a:gd name="connsiteY242" fmla="*/ 119824 h 437864"/>
                  <a:gd name="connsiteX243" fmla="*/ 821246 w 837914"/>
                  <a:gd name="connsiteY243" fmla="*/ 128397 h 437864"/>
                  <a:gd name="connsiteX244" fmla="*/ 821246 w 837914"/>
                  <a:gd name="connsiteY244" fmla="*/ 128397 h 437864"/>
                  <a:gd name="connsiteX245" fmla="*/ 836962 w 837914"/>
                  <a:gd name="connsiteY245" fmla="*/ 42386 h 437864"/>
                  <a:gd name="connsiteX246" fmla="*/ 809339 w 837914"/>
                  <a:gd name="connsiteY246" fmla="*/ 39433 h 437864"/>
                  <a:gd name="connsiteX247" fmla="*/ 769049 w 837914"/>
                  <a:gd name="connsiteY247" fmla="*/ 61055 h 437864"/>
                  <a:gd name="connsiteX248" fmla="*/ 770192 w 837914"/>
                  <a:gd name="connsiteY248" fmla="*/ 50387 h 437864"/>
                  <a:gd name="connsiteX249" fmla="*/ 791242 w 837914"/>
                  <a:gd name="connsiteY249" fmla="*/ 39338 h 437864"/>
                  <a:gd name="connsiteX250" fmla="*/ 802958 w 837914"/>
                  <a:gd name="connsiteY250" fmla="*/ 33718 h 437864"/>
                  <a:gd name="connsiteX251" fmla="*/ 792194 w 837914"/>
                  <a:gd name="connsiteY251" fmla="*/ 25241 h 437864"/>
                  <a:gd name="connsiteX252" fmla="*/ 774383 w 837914"/>
                  <a:gd name="connsiteY252" fmla="*/ 10287 h 437864"/>
                  <a:gd name="connsiteX253" fmla="*/ 775430 w 837914"/>
                  <a:gd name="connsiteY253" fmla="*/ 0 h 437864"/>
                  <a:gd name="connsiteX254" fmla="*/ 810292 w 837914"/>
                  <a:gd name="connsiteY254" fmla="*/ 30575 h 437864"/>
                  <a:gd name="connsiteX255" fmla="*/ 837914 w 837914"/>
                  <a:gd name="connsiteY255" fmla="*/ 33528 h 437864"/>
                  <a:gd name="connsiteX256" fmla="*/ 836962 w 837914"/>
                  <a:gd name="connsiteY256" fmla="*/ 42386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37914" h="437864">
                    <a:moveTo>
                      <a:pt x="0" y="31718"/>
                    </a:moveTo>
                    <a:lnTo>
                      <a:pt x="57531" y="25527"/>
                    </a:lnTo>
                    <a:lnTo>
                      <a:pt x="55245" y="3619"/>
                    </a:lnTo>
                    <a:lnTo>
                      <a:pt x="62960" y="2762"/>
                    </a:lnTo>
                    <a:lnTo>
                      <a:pt x="68390" y="55531"/>
                    </a:lnTo>
                    <a:lnTo>
                      <a:pt x="60674" y="56388"/>
                    </a:lnTo>
                    <a:lnTo>
                      <a:pt x="58388" y="34385"/>
                    </a:lnTo>
                    <a:lnTo>
                      <a:pt x="857" y="40576"/>
                    </a:lnTo>
                    <a:lnTo>
                      <a:pt x="0" y="31718"/>
                    </a:lnTo>
                    <a:lnTo>
                      <a:pt x="0" y="31718"/>
                    </a:lnTo>
                    <a:close/>
                    <a:moveTo>
                      <a:pt x="37624" y="86487"/>
                    </a:moveTo>
                    <a:cubicBezTo>
                      <a:pt x="48006" y="83248"/>
                      <a:pt x="57055" y="83534"/>
                      <a:pt x="64675" y="87439"/>
                    </a:cubicBezTo>
                    <a:cubicBezTo>
                      <a:pt x="72295" y="91345"/>
                      <a:pt x="77438" y="97726"/>
                      <a:pt x="80105" y="106775"/>
                    </a:cubicBezTo>
                    <a:cubicBezTo>
                      <a:pt x="81915" y="112681"/>
                      <a:pt x="82106" y="118491"/>
                      <a:pt x="80772" y="124015"/>
                    </a:cubicBezTo>
                    <a:cubicBezTo>
                      <a:pt x="79439" y="129635"/>
                      <a:pt x="76676" y="134398"/>
                      <a:pt x="72485" y="138494"/>
                    </a:cubicBezTo>
                    <a:cubicBezTo>
                      <a:pt x="68294" y="142494"/>
                      <a:pt x="63056" y="145542"/>
                      <a:pt x="56769" y="147447"/>
                    </a:cubicBezTo>
                    <a:cubicBezTo>
                      <a:pt x="50387" y="149447"/>
                      <a:pt x="44291" y="149923"/>
                      <a:pt x="38481" y="148876"/>
                    </a:cubicBezTo>
                    <a:cubicBezTo>
                      <a:pt x="32671" y="147828"/>
                      <a:pt x="27718" y="145256"/>
                      <a:pt x="23717" y="141256"/>
                    </a:cubicBezTo>
                    <a:cubicBezTo>
                      <a:pt x="19717" y="137255"/>
                      <a:pt x="16859" y="132493"/>
                      <a:pt x="15145" y="126873"/>
                    </a:cubicBezTo>
                    <a:cubicBezTo>
                      <a:pt x="13335" y="120872"/>
                      <a:pt x="13145" y="114967"/>
                      <a:pt x="14573" y="109347"/>
                    </a:cubicBezTo>
                    <a:cubicBezTo>
                      <a:pt x="16002" y="103727"/>
                      <a:pt x="18860" y="98869"/>
                      <a:pt x="23051" y="94869"/>
                    </a:cubicBezTo>
                    <a:cubicBezTo>
                      <a:pt x="27242" y="91059"/>
                      <a:pt x="32099" y="88201"/>
                      <a:pt x="37624" y="86487"/>
                    </a:cubicBezTo>
                    <a:lnTo>
                      <a:pt x="37624" y="86487"/>
                    </a:lnTo>
                    <a:close/>
                    <a:moveTo>
                      <a:pt x="40100" y="95250"/>
                    </a:moveTo>
                    <a:cubicBezTo>
                      <a:pt x="32576" y="97631"/>
                      <a:pt x="27242" y="101537"/>
                      <a:pt x="24098" y="107061"/>
                    </a:cubicBezTo>
                    <a:cubicBezTo>
                      <a:pt x="20955" y="112586"/>
                      <a:pt x="20383" y="118491"/>
                      <a:pt x="22289" y="124682"/>
                    </a:cubicBezTo>
                    <a:cubicBezTo>
                      <a:pt x="24194" y="131064"/>
                      <a:pt x="28004" y="135636"/>
                      <a:pt x="33623" y="138398"/>
                    </a:cubicBezTo>
                    <a:cubicBezTo>
                      <a:pt x="39243" y="141161"/>
                      <a:pt x="46101" y="141256"/>
                      <a:pt x="54197" y="138779"/>
                    </a:cubicBezTo>
                    <a:cubicBezTo>
                      <a:pt x="59341" y="137160"/>
                      <a:pt x="63437" y="134874"/>
                      <a:pt x="66770" y="131921"/>
                    </a:cubicBezTo>
                    <a:cubicBezTo>
                      <a:pt x="70104" y="128969"/>
                      <a:pt x="72200" y="125444"/>
                      <a:pt x="73343" y="121444"/>
                    </a:cubicBezTo>
                    <a:cubicBezTo>
                      <a:pt x="74390" y="117443"/>
                      <a:pt x="74295" y="113252"/>
                      <a:pt x="73057" y="109061"/>
                    </a:cubicBezTo>
                    <a:cubicBezTo>
                      <a:pt x="71247" y="103061"/>
                      <a:pt x="67723" y="98488"/>
                      <a:pt x="62389" y="95440"/>
                    </a:cubicBezTo>
                    <a:cubicBezTo>
                      <a:pt x="56864" y="92392"/>
                      <a:pt x="49530" y="92297"/>
                      <a:pt x="40100" y="95250"/>
                    </a:cubicBezTo>
                    <a:lnTo>
                      <a:pt x="40100" y="95250"/>
                    </a:lnTo>
                    <a:close/>
                    <a:moveTo>
                      <a:pt x="38767" y="195263"/>
                    </a:moveTo>
                    <a:lnTo>
                      <a:pt x="96679" y="163830"/>
                    </a:lnTo>
                    <a:lnTo>
                      <a:pt x="100870" y="171831"/>
                    </a:lnTo>
                    <a:lnTo>
                      <a:pt x="71533" y="227552"/>
                    </a:lnTo>
                    <a:lnTo>
                      <a:pt x="116967" y="202882"/>
                    </a:lnTo>
                    <a:lnTo>
                      <a:pt x="120872" y="210407"/>
                    </a:lnTo>
                    <a:lnTo>
                      <a:pt x="62960" y="241840"/>
                    </a:lnTo>
                    <a:lnTo>
                      <a:pt x="58769" y="233839"/>
                    </a:lnTo>
                    <a:lnTo>
                      <a:pt x="88106" y="178117"/>
                    </a:lnTo>
                    <a:lnTo>
                      <a:pt x="42577" y="202787"/>
                    </a:lnTo>
                    <a:lnTo>
                      <a:pt x="38767" y="195263"/>
                    </a:lnTo>
                    <a:lnTo>
                      <a:pt x="38767" y="195263"/>
                    </a:lnTo>
                    <a:close/>
                    <a:moveTo>
                      <a:pt x="127064" y="284798"/>
                    </a:moveTo>
                    <a:lnTo>
                      <a:pt x="132969" y="279749"/>
                    </a:lnTo>
                    <a:lnTo>
                      <a:pt x="150876" y="301466"/>
                    </a:lnTo>
                    <a:lnTo>
                      <a:pt x="132207" y="317468"/>
                    </a:lnTo>
                    <a:cubicBezTo>
                      <a:pt x="126873" y="316325"/>
                      <a:pt x="122111" y="314611"/>
                      <a:pt x="117824" y="312230"/>
                    </a:cubicBezTo>
                    <a:cubicBezTo>
                      <a:pt x="113633" y="309848"/>
                      <a:pt x="109919" y="306705"/>
                      <a:pt x="106871" y="302990"/>
                    </a:cubicBezTo>
                    <a:cubicBezTo>
                      <a:pt x="102775" y="297942"/>
                      <a:pt x="100013" y="292513"/>
                      <a:pt x="98774" y="286512"/>
                    </a:cubicBezTo>
                    <a:cubicBezTo>
                      <a:pt x="97536" y="280607"/>
                      <a:pt x="98012" y="274892"/>
                      <a:pt x="100298" y="269367"/>
                    </a:cubicBezTo>
                    <a:cubicBezTo>
                      <a:pt x="102584" y="263842"/>
                      <a:pt x="106204" y="258985"/>
                      <a:pt x="111157" y="254698"/>
                    </a:cubicBezTo>
                    <a:cubicBezTo>
                      <a:pt x="116015" y="250507"/>
                      <a:pt x="121444" y="247650"/>
                      <a:pt x="127444" y="246126"/>
                    </a:cubicBezTo>
                    <a:cubicBezTo>
                      <a:pt x="133445" y="244602"/>
                      <a:pt x="139065" y="244888"/>
                      <a:pt x="144304" y="247078"/>
                    </a:cubicBezTo>
                    <a:cubicBezTo>
                      <a:pt x="149543" y="249269"/>
                      <a:pt x="154305" y="252889"/>
                      <a:pt x="158496" y="257937"/>
                    </a:cubicBezTo>
                    <a:cubicBezTo>
                      <a:pt x="161544" y="261652"/>
                      <a:pt x="163735" y="265462"/>
                      <a:pt x="164973" y="269462"/>
                    </a:cubicBezTo>
                    <a:cubicBezTo>
                      <a:pt x="166307" y="273463"/>
                      <a:pt x="166592" y="277178"/>
                      <a:pt x="165830" y="280702"/>
                    </a:cubicBezTo>
                    <a:cubicBezTo>
                      <a:pt x="165164" y="284226"/>
                      <a:pt x="163449" y="287846"/>
                      <a:pt x="160782" y="291655"/>
                    </a:cubicBezTo>
                    <a:lnTo>
                      <a:pt x="154115" y="286988"/>
                    </a:lnTo>
                    <a:cubicBezTo>
                      <a:pt x="156019" y="284036"/>
                      <a:pt x="157258" y="281369"/>
                      <a:pt x="157829" y="278987"/>
                    </a:cubicBezTo>
                    <a:cubicBezTo>
                      <a:pt x="158306" y="276606"/>
                      <a:pt x="158210" y="273939"/>
                      <a:pt x="157258" y="271082"/>
                    </a:cubicBezTo>
                    <a:cubicBezTo>
                      <a:pt x="156401" y="268224"/>
                      <a:pt x="154877" y="265462"/>
                      <a:pt x="152781" y="262890"/>
                    </a:cubicBezTo>
                    <a:cubicBezTo>
                      <a:pt x="150209" y="259747"/>
                      <a:pt x="147542" y="257461"/>
                      <a:pt x="144780" y="256032"/>
                    </a:cubicBezTo>
                    <a:cubicBezTo>
                      <a:pt x="142018" y="254603"/>
                      <a:pt x="139256" y="253746"/>
                      <a:pt x="136589" y="253651"/>
                    </a:cubicBezTo>
                    <a:cubicBezTo>
                      <a:pt x="133922" y="253555"/>
                      <a:pt x="131445" y="253936"/>
                      <a:pt x="128969" y="254698"/>
                    </a:cubicBezTo>
                    <a:cubicBezTo>
                      <a:pt x="124778" y="256032"/>
                      <a:pt x="120872" y="258318"/>
                      <a:pt x="117253" y="261366"/>
                    </a:cubicBezTo>
                    <a:cubicBezTo>
                      <a:pt x="112776" y="265176"/>
                      <a:pt x="109633" y="269176"/>
                      <a:pt x="107918" y="273367"/>
                    </a:cubicBezTo>
                    <a:cubicBezTo>
                      <a:pt x="106204" y="277559"/>
                      <a:pt x="105823" y="281750"/>
                      <a:pt x="106871" y="286036"/>
                    </a:cubicBezTo>
                    <a:cubicBezTo>
                      <a:pt x="107918" y="290322"/>
                      <a:pt x="109728" y="294132"/>
                      <a:pt x="112586" y="297466"/>
                    </a:cubicBezTo>
                    <a:cubicBezTo>
                      <a:pt x="114967" y="300419"/>
                      <a:pt x="117919" y="302800"/>
                      <a:pt x="121349" y="304609"/>
                    </a:cubicBezTo>
                    <a:cubicBezTo>
                      <a:pt x="124778" y="306515"/>
                      <a:pt x="127635" y="307562"/>
                      <a:pt x="130112" y="307943"/>
                    </a:cubicBezTo>
                    <a:lnTo>
                      <a:pt x="139446" y="299942"/>
                    </a:lnTo>
                    <a:lnTo>
                      <a:pt x="127064" y="284798"/>
                    </a:lnTo>
                    <a:lnTo>
                      <a:pt x="127064" y="284798"/>
                    </a:lnTo>
                    <a:close/>
                    <a:moveTo>
                      <a:pt x="163735" y="331565"/>
                    </a:moveTo>
                    <a:cubicBezTo>
                      <a:pt x="160115" y="337090"/>
                      <a:pt x="158591" y="342138"/>
                      <a:pt x="159353" y="346615"/>
                    </a:cubicBezTo>
                    <a:cubicBezTo>
                      <a:pt x="160115" y="351187"/>
                      <a:pt x="162878" y="354997"/>
                      <a:pt x="167735" y="358235"/>
                    </a:cubicBezTo>
                    <a:cubicBezTo>
                      <a:pt x="170974" y="360426"/>
                      <a:pt x="174212" y="361569"/>
                      <a:pt x="177546" y="361855"/>
                    </a:cubicBezTo>
                    <a:cubicBezTo>
                      <a:pt x="180785" y="362045"/>
                      <a:pt x="183833" y="361283"/>
                      <a:pt x="186595" y="359473"/>
                    </a:cubicBezTo>
                    <a:cubicBezTo>
                      <a:pt x="189357" y="357664"/>
                      <a:pt x="192215" y="354330"/>
                      <a:pt x="195167" y="349663"/>
                    </a:cubicBezTo>
                    <a:lnTo>
                      <a:pt x="219551" y="311372"/>
                    </a:lnTo>
                    <a:lnTo>
                      <a:pt x="212312" y="306515"/>
                    </a:lnTo>
                    <a:lnTo>
                      <a:pt x="187738" y="345186"/>
                    </a:lnTo>
                    <a:cubicBezTo>
                      <a:pt x="185738" y="348425"/>
                      <a:pt x="183928" y="350615"/>
                      <a:pt x="182499" y="351758"/>
                    </a:cubicBezTo>
                    <a:cubicBezTo>
                      <a:pt x="181070" y="352901"/>
                      <a:pt x="179451" y="353473"/>
                      <a:pt x="177546" y="353378"/>
                    </a:cubicBezTo>
                    <a:cubicBezTo>
                      <a:pt x="175641" y="353378"/>
                      <a:pt x="173831" y="352711"/>
                      <a:pt x="172022" y="351568"/>
                    </a:cubicBezTo>
                    <a:cubicBezTo>
                      <a:pt x="169545" y="349948"/>
                      <a:pt x="168116" y="347853"/>
                      <a:pt x="167735" y="345376"/>
                    </a:cubicBezTo>
                    <a:cubicBezTo>
                      <a:pt x="167354" y="342900"/>
                      <a:pt x="168402" y="339376"/>
                      <a:pt x="170974" y="334994"/>
                    </a:cubicBezTo>
                    <a:lnTo>
                      <a:pt x="163735" y="331565"/>
                    </a:lnTo>
                    <a:lnTo>
                      <a:pt x="163735" y="331565"/>
                    </a:lnTo>
                    <a:close/>
                    <a:moveTo>
                      <a:pt x="220980" y="390239"/>
                    </a:moveTo>
                    <a:lnTo>
                      <a:pt x="250793" y="330613"/>
                    </a:lnTo>
                    <a:lnTo>
                      <a:pt x="258509" y="334613"/>
                    </a:lnTo>
                    <a:lnTo>
                      <a:pt x="228695" y="394240"/>
                    </a:lnTo>
                    <a:lnTo>
                      <a:pt x="220980" y="390239"/>
                    </a:lnTo>
                    <a:lnTo>
                      <a:pt x="220980" y="390239"/>
                    </a:lnTo>
                    <a:close/>
                    <a:moveTo>
                      <a:pt x="343662" y="363188"/>
                    </a:moveTo>
                    <a:lnTo>
                      <a:pt x="352139" y="364998"/>
                    </a:lnTo>
                    <a:lnTo>
                      <a:pt x="344234" y="402812"/>
                    </a:lnTo>
                    <a:cubicBezTo>
                      <a:pt x="342900" y="409384"/>
                      <a:pt x="340995" y="414433"/>
                      <a:pt x="338804" y="418052"/>
                    </a:cubicBezTo>
                    <a:cubicBezTo>
                      <a:pt x="336518" y="421576"/>
                      <a:pt x="333280" y="424148"/>
                      <a:pt x="328898" y="425767"/>
                    </a:cubicBezTo>
                    <a:cubicBezTo>
                      <a:pt x="324612" y="427387"/>
                      <a:pt x="319373" y="427482"/>
                      <a:pt x="313182" y="426148"/>
                    </a:cubicBezTo>
                    <a:cubicBezTo>
                      <a:pt x="307181" y="424815"/>
                      <a:pt x="302419" y="422719"/>
                      <a:pt x="299085" y="419767"/>
                    </a:cubicBezTo>
                    <a:cubicBezTo>
                      <a:pt x="295656" y="416814"/>
                      <a:pt x="293561" y="413194"/>
                      <a:pt x="292799" y="408813"/>
                    </a:cubicBezTo>
                    <a:cubicBezTo>
                      <a:pt x="292037" y="404432"/>
                      <a:pt x="292322" y="398812"/>
                      <a:pt x="293751" y="391859"/>
                    </a:cubicBezTo>
                    <a:lnTo>
                      <a:pt x="301657" y="354044"/>
                    </a:lnTo>
                    <a:lnTo>
                      <a:pt x="310134" y="355854"/>
                    </a:lnTo>
                    <a:lnTo>
                      <a:pt x="302228" y="393668"/>
                    </a:lnTo>
                    <a:cubicBezTo>
                      <a:pt x="301085" y="399383"/>
                      <a:pt x="300704" y="403669"/>
                      <a:pt x="301181" y="406527"/>
                    </a:cubicBezTo>
                    <a:cubicBezTo>
                      <a:pt x="301657" y="409480"/>
                      <a:pt x="302990" y="411956"/>
                      <a:pt x="305181" y="413957"/>
                    </a:cubicBezTo>
                    <a:cubicBezTo>
                      <a:pt x="307372" y="415957"/>
                      <a:pt x="310325" y="417386"/>
                      <a:pt x="313944" y="418148"/>
                    </a:cubicBezTo>
                    <a:cubicBezTo>
                      <a:pt x="320231" y="419481"/>
                      <a:pt x="324898" y="419005"/>
                      <a:pt x="328232" y="416719"/>
                    </a:cubicBezTo>
                    <a:cubicBezTo>
                      <a:pt x="331470" y="414433"/>
                      <a:pt x="333947" y="409194"/>
                      <a:pt x="335661" y="400907"/>
                    </a:cubicBezTo>
                    <a:lnTo>
                      <a:pt x="343662" y="363188"/>
                    </a:lnTo>
                    <a:lnTo>
                      <a:pt x="343662" y="363188"/>
                    </a:lnTo>
                    <a:close/>
                    <a:moveTo>
                      <a:pt x="380429" y="436055"/>
                    </a:moveTo>
                    <a:lnTo>
                      <a:pt x="382715" y="369189"/>
                    </a:lnTo>
                    <a:lnTo>
                      <a:pt x="391573" y="369475"/>
                    </a:lnTo>
                    <a:lnTo>
                      <a:pt x="424244" y="423196"/>
                    </a:lnTo>
                    <a:lnTo>
                      <a:pt x="426053" y="370713"/>
                    </a:lnTo>
                    <a:lnTo>
                      <a:pt x="434340" y="370999"/>
                    </a:lnTo>
                    <a:lnTo>
                      <a:pt x="432054" y="437864"/>
                    </a:lnTo>
                    <a:lnTo>
                      <a:pt x="423196" y="437578"/>
                    </a:lnTo>
                    <a:lnTo>
                      <a:pt x="390525" y="383762"/>
                    </a:lnTo>
                    <a:lnTo>
                      <a:pt x="388715" y="436340"/>
                    </a:lnTo>
                    <a:lnTo>
                      <a:pt x="380429" y="436055"/>
                    </a:lnTo>
                    <a:lnTo>
                      <a:pt x="380429" y="436055"/>
                    </a:lnTo>
                    <a:close/>
                    <a:moveTo>
                      <a:pt x="476250" y="433864"/>
                    </a:moveTo>
                    <a:lnTo>
                      <a:pt x="468249" y="367379"/>
                    </a:lnTo>
                    <a:lnTo>
                      <a:pt x="476822" y="366332"/>
                    </a:lnTo>
                    <a:lnTo>
                      <a:pt x="484823" y="432816"/>
                    </a:lnTo>
                    <a:lnTo>
                      <a:pt x="476250" y="433864"/>
                    </a:lnTo>
                    <a:lnTo>
                      <a:pt x="476250" y="433864"/>
                    </a:lnTo>
                    <a:close/>
                    <a:moveTo>
                      <a:pt x="545116" y="417862"/>
                    </a:moveTo>
                    <a:lnTo>
                      <a:pt x="501587" y="361474"/>
                    </a:lnTo>
                    <a:lnTo>
                      <a:pt x="510540" y="358711"/>
                    </a:lnTo>
                    <a:lnTo>
                      <a:pt x="540734" y="400145"/>
                    </a:lnTo>
                    <a:cubicBezTo>
                      <a:pt x="543211" y="403479"/>
                      <a:pt x="545306" y="406622"/>
                      <a:pt x="547116" y="409575"/>
                    </a:cubicBezTo>
                    <a:cubicBezTo>
                      <a:pt x="547021" y="405765"/>
                      <a:pt x="547116" y="401955"/>
                      <a:pt x="547402" y="398050"/>
                    </a:cubicBezTo>
                    <a:lnTo>
                      <a:pt x="550450" y="346234"/>
                    </a:lnTo>
                    <a:lnTo>
                      <a:pt x="558927" y="343567"/>
                    </a:lnTo>
                    <a:lnTo>
                      <a:pt x="553498" y="415290"/>
                    </a:lnTo>
                    <a:lnTo>
                      <a:pt x="545116" y="417862"/>
                    </a:lnTo>
                    <a:lnTo>
                      <a:pt x="545116" y="417862"/>
                    </a:lnTo>
                    <a:close/>
                    <a:moveTo>
                      <a:pt x="610648" y="391192"/>
                    </a:moveTo>
                    <a:lnTo>
                      <a:pt x="579882" y="332042"/>
                    </a:lnTo>
                    <a:lnTo>
                      <a:pt x="621792" y="309277"/>
                    </a:lnTo>
                    <a:lnTo>
                      <a:pt x="625412" y="316230"/>
                    </a:lnTo>
                    <a:lnTo>
                      <a:pt x="591217" y="334804"/>
                    </a:lnTo>
                    <a:lnTo>
                      <a:pt x="600647" y="352901"/>
                    </a:lnTo>
                    <a:lnTo>
                      <a:pt x="632651" y="335661"/>
                    </a:lnTo>
                    <a:lnTo>
                      <a:pt x="636270" y="342614"/>
                    </a:lnTo>
                    <a:lnTo>
                      <a:pt x="604266" y="360045"/>
                    </a:lnTo>
                    <a:lnTo>
                      <a:pt x="614744" y="380143"/>
                    </a:lnTo>
                    <a:lnTo>
                      <a:pt x="650272" y="360807"/>
                    </a:lnTo>
                    <a:lnTo>
                      <a:pt x="653891" y="367760"/>
                    </a:lnTo>
                    <a:lnTo>
                      <a:pt x="610648" y="391192"/>
                    </a:lnTo>
                    <a:lnTo>
                      <a:pt x="610648" y="391192"/>
                    </a:lnTo>
                    <a:close/>
                    <a:moveTo>
                      <a:pt x="686753" y="343757"/>
                    </a:moveTo>
                    <a:lnTo>
                      <a:pt x="693039" y="337566"/>
                    </a:lnTo>
                    <a:lnTo>
                      <a:pt x="672846" y="316230"/>
                    </a:lnTo>
                    <a:lnTo>
                      <a:pt x="680085" y="309086"/>
                    </a:lnTo>
                    <a:cubicBezTo>
                      <a:pt x="681704" y="307467"/>
                      <a:pt x="682943" y="306419"/>
                      <a:pt x="683800" y="305848"/>
                    </a:cubicBezTo>
                    <a:cubicBezTo>
                      <a:pt x="685038" y="305181"/>
                      <a:pt x="686372" y="304609"/>
                      <a:pt x="687896" y="304324"/>
                    </a:cubicBezTo>
                    <a:cubicBezTo>
                      <a:pt x="689420" y="304038"/>
                      <a:pt x="691515" y="304038"/>
                      <a:pt x="694087" y="304419"/>
                    </a:cubicBezTo>
                    <a:cubicBezTo>
                      <a:pt x="696754" y="304800"/>
                      <a:pt x="700278" y="305467"/>
                      <a:pt x="704850" y="306610"/>
                    </a:cubicBezTo>
                    <a:lnTo>
                      <a:pt x="720566" y="310515"/>
                    </a:lnTo>
                    <a:lnTo>
                      <a:pt x="728377" y="302800"/>
                    </a:lnTo>
                    <a:lnTo>
                      <a:pt x="707803" y="297751"/>
                    </a:lnTo>
                    <a:cubicBezTo>
                      <a:pt x="703707" y="296799"/>
                      <a:pt x="699992" y="296323"/>
                      <a:pt x="696563" y="296418"/>
                    </a:cubicBezTo>
                    <a:cubicBezTo>
                      <a:pt x="694944" y="296513"/>
                      <a:pt x="692944" y="296894"/>
                      <a:pt x="690563" y="297751"/>
                    </a:cubicBezTo>
                    <a:cubicBezTo>
                      <a:pt x="694468" y="292608"/>
                      <a:pt x="696468" y="287846"/>
                      <a:pt x="696373" y="283369"/>
                    </a:cubicBezTo>
                    <a:cubicBezTo>
                      <a:pt x="696373" y="278892"/>
                      <a:pt x="694658" y="274987"/>
                      <a:pt x="691420" y="271558"/>
                    </a:cubicBezTo>
                    <a:cubicBezTo>
                      <a:pt x="688943" y="268891"/>
                      <a:pt x="685991" y="267176"/>
                      <a:pt x="682562" y="266224"/>
                    </a:cubicBezTo>
                    <a:cubicBezTo>
                      <a:pt x="679133" y="265367"/>
                      <a:pt x="675989" y="265557"/>
                      <a:pt x="672941" y="266795"/>
                    </a:cubicBezTo>
                    <a:cubicBezTo>
                      <a:pt x="669893" y="268129"/>
                      <a:pt x="666369" y="270796"/>
                      <a:pt x="662083" y="274987"/>
                    </a:cubicBezTo>
                    <a:lnTo>
                      <a:pt x="641128" y="295561"/>
                    </a:lnTo>
                    <a:lnTo>
                      <a:pt x="686753" y="343757"/>
                    </a:lnTo>
                    <a:lnTo>
                      <a:pt x="686753" y="343757"/>
                    </a:lnTo>
                    <a:close/>
                    <a:moveTo>
                      <a:pt x="667512" y="310705"/>
                    </a:moveTo>
                    <a:lnTo>
                      <a:pt x="680942" y="297466"/>
                    </a:lnTo>
                    <a:cubicBezTo>
                      <a:pt x="683800" y="294703"/>
                      <a:pt x="685705" y="292132"/>
                      <a:pt x="686753" y="289941"/>
                    </a:cubicBezTo>
                    <a:cubicBezTo>
                      <a:pt x="687800" y="287750"/>
                      <a:pt x="688086" y="285559"/>
                      <a:pt x="687705" y="283464"/>
                    </a:cubicBezTo>
                    <a:cubicBezTo>
                      <a:pt x="687324" y="281273"/>
                      <a:pt x="686372" y="279463"/>
                      <a:pt x="684848" y="277940"/>
                    </a:cubicBezTo>
                    <a:cubicBezTo>
                      <a:pt x="682657" y="275653"/>
                      <a:pt x="680085" y="274606"/>
                      <a:pt x="677132" y="274701"/>
                    </a:cubicBezTo>
                    <a:cubicBezTo>
                      <a:pt x="674084" y="274796"/>
                      <a:pt x="670846" y="276606"/>
                      <a:pt x="667417" y="280035"/>
                    </a:cubicBezTo>
                    <a:lnTo>
                      <a:pt x="652463" y="294703"/>
                    </a:lnTo>
                    <a:lnTo>
                      <a:pt x="667512" y="310705"/>
                    </a:lnTo>
                    <a:lnTo>
                      <a:pt x="667512" y="310705"/>
                    </a:lnTo>
                    <a:close/>
                    <a:moveTo>
                      <a:pt x="732282" y="264128"/>
                    </a:moveTo>
                    <a:lnTo>
                      <a:pt x="736283" y="256794"/>
                    </a:lnTo>
                    <a:cubicBezTo>
                      <a:pt x="739235" y="258318"/>
                      <a:pt x="741998" y="259080"/>
                      <a:pt x="744474" y="259080"/>
                    </a:cubicBezTo>
                    <a:cubicBezTo>
                      <a:pt x="747046" y="259080"/>
                      <a:pt x="749618" y="258223"/>
                      <a:pt x="752380" y="256413"/>
                    </a:cubicBezTo>
                    <a:cubicBezTo>
                      <a:pt x="755142" y="254603"/>
                      <a:pt x="757523" y="252127"/>
                      <a:pt x="759619" y="248984"/>
                    </a:cubicBezTo>
                    <a:cubicBezTo>
                      <a:pt x="761429" y="246221"/>
                      <a:pt x="762667" y="243459"/>
                      <a:pt x="763334" y="240697"/>
                    </a:cubicBezTo>
                    <a:cubicBezTo>
                      <a:pt x="763905" y="238030"/>
                      <a:pt x="763905" y="235648"/>
                      <a:pt x="763143" y="233553"/>
                    </a:cubicBezTo>
                    <a:cubicBezTo>
                      <a:pt x="762381" y="231553"/>
                      <a:pt x="761238" y="229934"/>
                      <a:pt x="759524" y="228790"/>
                    </a:cubicBezTo>
                    <a:cubicBezTo>
                      <a:pt x="757809" y="227648"/>
                      <a:pt x="755999" y="227076"/>
                      <a:pt x="753999" y="227267"/>
                    </a:cubicBezTo>
                    <a:cubicBezTo>
                      <a:pt x="752094" y="227362"/>
                      <a:pt x="749903" y="228314"/>
                      <a:pt x="747522" y="230029"/>
                    </a:cubicBezTo>
                    <a:cubicBezTo>
                      <a:pt x="745998" y="231172"/>
                      <a:pt x="742950" y="233839"/>
                      <a:pt x="738378" y="238125"/>
                    </a:cubicBezTo>
                    <a:cubicBezTo>
                      <a:pt x="733806" y="242411"/>
                      <a:pt x="730282" y="245173"/>
                      <a:pt x="727901" y="246507"/>
                    </a:cubicBezTo>
                    <a:cubicBezTo>
                      <a:pt x="724757" y="248221"/>
                      <a:pt x="721805" y="249079"/>
                      <a:pt x="718947" y="248984"/>
                    </a:cubicBezTo>
                    <a:cubicBezTo>
                      <a:pt x="716090" y="248888"/>
                      <a:pt x="713423" y="248031"/>
                      <a:pt x="710851" y="246221"/>
                    </a:cubicBezTo>
                    <a:cubicBezTo>
                      <a:pt x="708089" y="244316"/>
                      <a:pt x="706088" y="241744"/>
                      <a:pt x="704755" y="238506"/>
                    </a:cubicBezTo>
                    <a:cubicBezTo>
                      <a:pt x="703421" y="235267"/>
                      <a:pt x="703136" y="231743"/>
                      <a:pt x="703898" y="227838"/>
                    </a:cubicBezTo>
                    <a:cubicBezTo>
                      <a:pt x="704660" y="223933"/>
                      <a:pt x="706279" y="220123"/>
                      <a:pt x="708755" y="216408"/>
                    </a:cubicBezTo>
                    <a:cubicBezTo>
                      <a:pt x="711518" y="212312"/>
                      <a:pt x="714470" y="209074"/>
                      <a:pt x="717899" y="206883"/>
                    </a:cubicBezTo>
                    <a:cubicBezTo>
                      <a:pt x="721233" y="204597"/>
                      <a:pt x="724757" y="203549"/>
                      <a:pt x="728377" y="203549"/>
                    </a:cubicBezTo>
                    <a:cubicBezTo>
                      <a:pt x="731996" y="203644"/>
                      <a:pt x="735521" y="204692"/>
                      <a:pt x="738759" y="206692"/>
                    </a:cubicBezTo>
                    <a:lnTo>
                      <a:pt x="734663" y="214122"/>
                    </a:lnTo>
                    <a:cubicBezTo>
                      <a:pt x="730949" y="212122"/>
                      <a:pt x="727520" y="211646"/>
                      <a:pt x="724376" y="212598"/>
                    </a:cubicBezTo>
                    <a:cubicBezTo>
                      <a:pt x="721138" y="213550"/>
                      <a:pt x="718185" y="216217"/>
                      <a:pt x="715328" y="220409"/>
                    </a:cubicBezTo>
                    <a:cubicBezTo>
                      <a:pt x="712375" y="224885"/>
                      <a:pt x="711041" y="228600"/>
                      <a:pt x="711327" y="231743"/>
                    </a:cubicBezTo>
                    <a:cubicBezTo>
                      <a:pt x="711613" y="234886"/>
                      <a:pt x="712851" y="237173"/>
                      <a:pt x="715042" y="238792"/>
                    </a:cubicBezTo>
                    <a:cubicBezTo>
                      <a:pt x="717042" y="240125"/>
                      <a:pt x="719138" y="240506"/>
                      <a:pt x="721328" y="239935"/>
                    </a:cubicBezTo>
                    <a:cubicBezTo>
                      <a:pt x="723519" y="239363"/>
                      <a:pt x="727234" y="236601"/>
                      <a:pt x="732568" y="231553"/>
                    </a:cubicBezTo>
                    <a:cubicBezTo>
                      <a:pt x="737807" y="226504"/>
                      <a:pt x="741712" y="223171"/>
                      <a:pt x="744188" y="221647"/>
                    </a:cubicBezTo>
                    <a:cubicBezTo>
                      <a:pt x="747808" y="219456"/>
                      <a:pt x="751237" y="218313"/>
                      <a:pt x="754475" y="218313"/>
                    </a:cubicBezTo>
                    <a:cubicBezTo>
                      <a:pt x="757714" y="218313"/>
                      <a:pt x="760857" y="219361"/>
                      <a:pt x="763715" y="221361"/>
                    </a:cubicBezTo>
                    <a:cubicBezTo>
                      <a:pt x="766572" y="223361"/>
                      <a:pt x="768763" y="226028"/>
                      <a:pt x="770192" y="229552"/>
                    </a:cubicBezTo>
                    <a:cubicBezTo>
                      <a:pt x="771620" y="232981"/>
                      <a:pt x="772001" y="236792"/>
                      <a:pt x="771335" y="240982"/>
                    </a:cubicBezTo>
                    <a:cubicBezTo>
                      <a:pt x="770668" y="245078"/>
                      <a:pt x="769049" y="249174"/>
                      <a:pt x="766382" y="253175"/>
                    </a:cubicBezTo>
                    <a:cubicBezTo>
                      <a:pt x="763048" y="258223"/>
                      <a:pt x="759524" y="261938"/>
                      <a:pt x="755904" y="264319"/>
                    </a:cubicBezTo>
                    <a:cubicBezTo>
                      <a:pt x="752189" y="266700"/>
                      <a:pt x="748284" y="267938"/>
                      <a:pt x="744188" y="267843"/>
                    </a:cubicBezTo>
                    <a:cubicBezTo>
                      <a:pt x="739997" y="267843"/>
                      <a:pt x="735997" y="266605"/>
                      <a:pt x="732282" y="264128"/>
                    </a:cubicBezTo>
                    <a:lnTo>
                      <a:pt x="732282" y="264128"/>
                    </a:lnTo>
                    <a:close/>
                    <a:moveTo>
                      <a:pt x="797814" y="194881"/>
                    </a:moveTo>
                    <a:lnTo>
                      <a:pt x="736949" y="169831"/>
                    </a:lnTo>
                    <a:lnTo>
                      <a:pt x="740188" y="161639"/>
                    </a:lnTo>
                    <a:lnTo>
                      <a:pt x="801053" y="186690"/>
                    </a:lnTo>
                    <a:lnTo>
                      <a:pt x="797814" y="194881"/>
                    </a:lnTo>
                    <a:lnTo>
                      <a:pt x="797814" y="194881"/>
                    </a:lnTo>
                    <a:close/>
                    <a:moveTo>
                      <a:pt x="821246" y="128397"/>
                    </a:moveTo>
                    <a:lnTo>
                      <a:pt x="765905" y="111157"/>
                    </a:lnTo>
                    <a:lnTo>
                      <a:pt x="759619" y="132207"/>
                    </a:lnTo>
                    <a:lnTo>
                      <a:pt x="752189" y="129921"/>
                    </a:lnTo>
                    <a:lnTo>
                      <a:pt x="767429" y="79153"/>
                    </a:lnTo>
                    <a:lnTo>
                      <a:pt x="774859" y="81439"/>
                    </a:lnTo>
                    <a:lnTo>
                      <a:pt x="768477" y="102584"/>
                    </a:lnTo>
                    <a:lnTo>
                      <a:pt x="823817" y="119824"/>
                    </a:lnTo>
                    <a:lnTo>
                      <a:pt x="821246" y="128397"/>
                    </a:lnTo>
                    <a:lnTo>
                      <a:pt x="821246" y="128397"/>
                    </a:lnTo>
                    <a:close/>
                    <a:moveTo>
                      <a:pt x="836962" y="42386"/>
                    </a:moveTo>
                    <a:lnTo>
                      <a:pt x="809339" y="39433"/>
                    </a:lnTo>
                    <a:lnTo>
                      <a:pt x="769049" y="61055"/>
                    </a:lnTo>
                    <a:lnTo>
                      <a:pt x="770192" y="50387"/>
                    </a:lnTo>
                    <a:lnTo>
                      <a:pt x="791242" y="39338"/>
                    </a:lnTo>
                    <a:cubicBezTo>
                      <a:pt x="795147" y="37338"/>
                      <a:pt x="799052" y="35433"/>
                      <a:pt x="802958" y="33718"/>
                    </a:cubicBezTo>
                    <a:cubicBezTo>
                      <a:pt x="799719" y="31337"/>
                      <a:pt x="796195" y="28480"/>
                      <a:pt x="792194" y="25241"/>
                    </a:cubicBezTo>
                    <a:lnTo>
                      <a:pt x="774383" y="10287"/>
                    </a:lnTo>
                    <a:lnTo>
                      <a:pt x="775430" y="0"/>
                    </a:lnTo>
                    <a:lnTo>
                      <a:pt x="810292" y="30575"/>
                    </a:lnTo>
                    <a:lnTo>
                      <a:pt x="837914" y="33528"/>
                    </a:lnTo>
                    <a:lnTo>
                      <a:pt x="836962" y="42386"/>
                    </a:lnTo>
                    <a:close/>
                  </a:path>
                </a:pathLst>
              </a:custGeom>
              <a:grpFill/>
              <a:ln w="9525" cap="flat">
                <a:noFill/>
                <a:prstDash val="solid"/>
                <a:miter/>
              </a:ln>
            </p:spPr>
            <p:txBody>
              <a:bodyPr rtlCol="0" anchor="ctr"/>
              <a:lstStyle/>
              <a:p>
                <a:endParaRPr lang="zh-CN" altLang="en-US" sz="4660"/>
              </a:p>
            </p:txBody>
          </p:sp>
          <p:sp>
            <p:nvSpPr>
              <p:cNvPr id="73" name="任意多边形: 形状 68"/>
              <p:cNvSpPr/>
              <p:nvPr/>
            </p:nvSpPr>
            <p:spPr>
              <a:xfrm>
                <a:off x="4521422" y="493089"/>
                <a:ext cx="29622" cy="48386"/>
              </a:xfrm>
              <a:custGeom>
                <a:avLst/>
                <a:gdLst>
                  <a:gd name="connsiteX0" fmla="*/ 29623 w 29622"/>
                  <a:gd name="connsiteY0" fmla="*/ 46292 h 48386"/>
                  <a:gd name="connsiteX1" fmla="*/ 24003 w 29622"/>
                  <a:gd name="connsiteY1" fmla="*/ 48387 h 48386"/>
                  <a:gd name="connsiteX2" fmla="*/ 10859 w 29622"/>
                  <a:gd name="connsiteY2" fmla="*/ 12287 h 48386"/>
                  <a:gd name="connsiteX3" fmla="*/ 6953 w 29622"/>
                  <a:gd name="connsiteY3" fmla="*/ 18098 h 48386"/>
                  <a:gd name="connsiteX4" fmla="*/ 2000 w 29622"/>
                  <a:gd name="connsiteY4" fmla="*/ 23241 h 48386"/>
                  <a:gd name="connsiteX5" fmla="*/ 0 w 29622"/>
                  <a:gd name="connsiteY5" fmla="*/ 17812 h 48386"/>
                  <a:gd name="connsiteX6" fmla="*/ 6382 w 29622"/>
                  <a:gd name="connsiteY6" fmla="*/ 9335 h 48386"/>
                  <a:gd name="connsiteX7" fmla="*/ 9144 w 29622"/>
                  <a:gd name="connsiteY7" fmla="*/ 1334 h 48386"/>
                  <a:gd name="connsiteX8" fmla="*/ 12764 w 29622"/>
                  <a:gd name="connsiteY8" fmla="*/ 0 h 48386"/>
                  <a:gd name="connsiteX9" fmla="*/ 29623 w 29622"/>
                  <a:gd name="connsiteY9" fmla="*/ 46292 h 4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22" h="48386">
                    <a:moveTo>
                      <a:pt x="29623" y="46292"/>
                    </a:moveTo>
                    <a:lnTo>
                      <a:pt x="24003" y="48387"/>
                    </a:lnTo>
                    <a:lnTo>
                      <a:pt x="10859" y="12287"/>
                    </a:lnTo>
                    <a:cubicBezTo>
                      <a:pt x="10001" y="14097"/>
                      <a:pt x="8668" y="16002"/>
                      <a:pt x="6953" y="18098"/>
                    </a:cubicBezTo>
                    <a:cubicBezTo>
                      <a:pt x="5239" y="20193"/>
                      <a:pt x="3620" y="21908"/>
                      <a:pt x="2000" y="23241"/>
                    </a:cubicBezTo>
                    <a:lnTo>
                      <a:pt x="0" y="17812"/>
                    </a:lnTo>
                    <a:cubicBezTo>
                      <a:pt x="2667" y="15145"/>
                      <a:pt x="4763" y="12383"/>
                      <a:pt x="6382" y="9335"/>
                    </a:cubicBezTo>
                    <a:cubicBezTo>
                      <a:pt x="8001" y="6382"/>
                      <a:pt x="8954" y="3715"/>
                      <a:pt x="9144" y="1334"/>
                    </a:cubicBezTo>
                    <a:lnTo>
                      <a:pt x="12764" y="0"/>
                    </a:lnTo>
                    <a:lnTo>
                      <a:pt x="29623" y="46292"/>
                    </a:lnTo>
                    <a:close/>
                  </a:path>
                </a:pathLst>
              </a:custGeom>
              <a:grpFill/>
              <a:ln w="9525" cap="flat">
                <a:noFill/>
                <a:prstDash val="solid"/>
                <a:miter/>
              </a:ln>
            </p:spPr>
            <p:txBody>
              <a:bodyPr rtlCol="0" anchor="ctr"/>
              <a:lstStyle/>
              <a:p>
                <a:endParaRPr lang="zh-CN" altLang="en-US" sz="4660"/>
              </a:p>
            </p:txBody>
          </p:sp>
          <p:sp>
            <p:nvSpPr>
              <p:cNvPr id="74" name="任意多边形: 形状 69"/>
              <p:cNvSpPr/>
              <p:nvPr/>
            </p:nvSpPr>
            <p:spPr>
              <a:xfrm>
                <a:off x="4575279" y="483304"/>
                <a:ext cx="34394" cy="50079"/>
              </a:xfrm>
              <a:custGeom>
                <a:avLst/>
                <a:gdLst>
                  <a:gd name="connsiteX0" fmla="*/ 5103 w 34394"/>
                  <a:gd name="connsiteY0" fmla="*/ 40074 h 50079"/>
                  <a:gd name="connsiteX1" fmla="*/ 10723 w 34394"/>
                  <a:gd name="connsiteY1" fmla="*/ 38550 h 50079"/>
                  <a:gd name="connsiteX2" fmla="*/ 14533 w 34394"/>
                  <a:gd name="connsiteY2" fmla="*/ 43884 h 50079"/>
                  <a:gd name="connsiteX3" fmla="*/ 20057 w 34394"/>
                  <a:gd name="connsiteY3" fmla="*/ 44742 h 50079"/>
                  <a:gd name="connsiteX4" fmla="*/ 24629 w 34394"/>
                  <a:gd name="connsiteY4" fmla="*/ 42646 h 50079"/>
                  <a:gd name="connsiteX5" fmla="*/ 27391 w 34394"/>
                  <a:gd name="connsiteY5" fmla="*/ 38741 h 50079"/>
                  <a:gd name="connsiteX6" fmla="*/ 28630 w 34394"/>
                  <a:gd name="connsiteY6" fmla="*/ 32740 h 50079"/>
                  <a:gd name="connsiteX7" fmla="*/ 28249 w 34394"/>
                  <a:gd name="connsiteY7" fmla="*/ 25311 h 50079"/>
                  <a:gd name="connsiteX8" fmla="*/ 27963 w 34394"/>
                  <a:gd name="connsiteY8" fmla="*/ 24168 h 50079"/>
                  <a:gd name="connsiteX9" fmla="*/ 23867 w 34394"/>
                  <a:gd name="connsiteY9" fmla="*/ 29597 h 50079"/>
                  <a:gd name="connsiteX10" fmla="*/ 17485 w 34394"/>
                  <a:gd name="connsiteY10" fmla="*/ 32550 h 50079"/>
                  <a:gd name="connsiteX11" fmla="*/ 6532 w 34394"/>
                  <a:gd name="connsiteY11" fmla="*/ 29978 h 50079"/>
                  <a:gd name="connsiteX12" fmla="*/ 340 w 34394"/>
                  <a:gd name="connsiteY12" fmla="*/ 19215 h 50079"/>
                  <a:gd name="connsiteX13" fmla="*/ 2626 w 34394"/>
                  <a:gd name="connsiteY13" fmla="*/ 6642 h 50079"/>
                  <a:gd name="connsiteX14" fmla="*/ 12723 w 34394"/>
                  <a:gd name="connsiteY14" fmla="*/ 260 h 50079"/>
                  <a:gd name="connsiteX15" fmla="*/ 21772 w 34394"/>
                  <a:gd name="connsiteY15" fmla="*/ 1308 h 50079"/>
                  <a:gd name="connsiteX16" fmla="*/ 29011 w 34394"/>
                  <a:gd name="connsiteY16" fmla="*/ 7499 h 50079"/>
                  <a:gd name="connsiteX17" fmla="*/ 33392 w 34394"/>
                  <a:gd name="connsiteY17" fmla="*/ 20739 h 50079"/>
                  <a:gd name="connsiteX18" fmla="*/ 33964 w 34394"/>
                  <a:gd name="connsiteY18" fmla="*/ 35883 h 50079"/>
                  <a:gd name="connsiteX19" fmla="*/ 29487 w 34394"/>
                  <a:gd name="connsiteY19" fmla="*/ 45313 h 50079"/>
                  <a:gd name="connsiteX20" fmla="*/ 20629 w 34394"/>
                  <a:gd name="connsiteY20" fmla="*/ 49790 h 50079"/>
                  <a:gd name="connsiteX21" fmla="*/ 10818 w 34394"/>
                  <a:gd name="connsiteY21" fmla="*/ 48266 h 50079"/>
                  <a:gd name="connsiteX22" fmla="*/ 5103 w 34394"/>
                  <a:gd name="connsiteY22" fmla="*/ 40074 h 50079"/>
                  <a:gd name="connsiteX23" fmla="*/ 5103 w 34394"/>
                  <a:gd name="connsiteY23" fmla="*/ 40074 h 50079"/>
                  <a:gd name="connsiteX24" fmla="*/ 25677 w 34394"/>
                  <a:gd name="connsiteY24" fmla="*/ 14452 h 50079"/>
                  <a:gd name="connsiteX25" fmla="*/ 21581 w 34394"/>
                  <a:gd name="connsiteY25" fmla="*/ 6832 h 50079"/>
                  <a:gd name="connsiteX26" fmla="*/ 14533 w 34394"/>
                  <a:gd name="connsiteY26" fmla="*/ 5022 h 50079"/>
                  <a:gd name="connsiteX27" fmla="*/ 8246 w 34394"/>
                  <a:gd name="connsiteY27" fmla="*/ 9499 h 50079"/>
                  <a:gd name="connsiteX28" fmla="*/ 6817 w 34394"/>
                  <a:gd name="connsiteY28" fmla="*/ 18357 h 50079"/>
                  <a:gd name="connsiteX29" fmla="*/ 10913 w 34394"/>
                  <a:gd name="connsiteY29" fmla="*/ 25406 h 50079"/>
                  <a:gd name="connsiteX30" fmla="*/ 18247 w 34394"/>
                  <a:gd name="connsiteY30" fmla="*/ 27120 h 50079"/>
                  <a:gd name="connsiteX31" fmla="*/ 24534 w 34394"/>
                  <a:gd name="connsiteY31" fmla="*/ 23025 h 50079"/>
                  <a:gd name="connsiteX32" fmla="*/ 25677 w 34394"/>
                  <a:gd name="connsiteY32" fmla="*/ 14452 h 5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394" h="50079">
                    <a:moveTo>
                      <a:pt x="5103" y="40074"/>
                    </a:moveTo>
                    <a:lnTo>
                      <a:pt x="10723" y="38550"/>
                    </a:lnTo>
                    <a:cubicBezTo>
                      <a:pt x="11675" y="41122"/>
                      <a:pt x="12913" y="42932"/>
                      <a:pt x="14533" y="43884"/>
                    </a:cubicBezTo>
                    <a:cubicBezTo>
                      <a:pt x="16152" y="44837"/>
                      <a:pt x="17962" y="45123"/>
                      <a:pt x="20057" y="44742"/>
                    </a:cubicBezTo>
                    <a:cubicBezTo>
                      <a:pt x="21867" y="44456"/>
                      <a:pt x="23391" y="43694"/>
                      <a:pt x="24629" y="42646"/>
                    </a:cubicBezTo>
                    <a:cubicBezTo>
                      <a:pt x="25867" y="41598"/>
                      <a:pt x="26820" y="40265"/>
                      <a:pt x="27391" y="38741"/>
                    </a:cubicBezTo>
                    <a:cubicBezTo>
                      <a:pt x="28058" y="37217"/>
                      <a:pt x="28439" y="35121"/>
                      <a:pt x="28630" y="32740"/>
                    </a:cubicBezTo>
                    <a:cubicBezTo>
                      <a:pt x="28820" y="30264"/>
                      <a:pt x="28630" y="27787"/>
                      <a:pt x="28249" y="25311"/>
                    </a:cubicBezTo>
                    <a:cubicBezTo>
                      <a:pt x="28249" y="25025"/>
                      <a:pt x="28153" y="24644"/>
                      <a:pt x="27963" y="24168"/>
                    </a:cubicBezTo>
                    <a:cubicBezTo>
                      <a:pt x="27106" y="26263"/>
                      <a:pt x="25772" y="28073"/>
                      <a:pt x="23867" y="29597"/>
                    </a:cubicBezTo>
                    <a:cubicBezTo>
                      <a:pt x="22057" y="31121"/>
                      <a:pt x="19867" y="32169"/>
                      <a:pt x="17485" y="32550"/>
                    </a:cubicBezTo>
                    <a:cubicBezTo>
                      <a:pt x="13485" y="33216"/>
                      <a:pt x="9865" y="32359"/>
                      <a:pt x="6532" y="29978"/>
                    </a:cubicBezTo>
                    <a:cubicBezTo>
                      <a:pt x="3293" y="27597"/>
                      <a:pt x="1198" y="23977"/>
                      <a:pt x="340" y="19215"/>
                    </a:cubicBezTo>
                    <a:cubicBezTo>
                      <a:pt x="-517" y="14262"/>
                      <a:pt x="245" y="10071"/>
                      <a:pt x="2626" y="6642"/>
                    </a:cubicBezTo>
                    <a:cubicBezTo>
                      <a:pt x="5008" y="3117"/>
                      <a:pt x="8341" y="1022"/>
                      <a:pt x="12723" y="260"/>
                    </a:cubicBezTo>
                    <a:cubicBezTo>
                      <a:pt x="15866" y="-312"/>
                      <a:pt x="18914" y="69"/>
                      <a:pt x="21772" y="1308"/>
                    </a:cubicBezTo>
                    <a:cubicBezTo>
                      <a:pt x="24629" y="2546"/>
                      <a:pt x="27106" y="4641"/>
                      <a:pt x="29011" y="7499"/>
                    </a:cubicBezTo>
                    <a:cubicBezTo>
                      <a:pt x="30916" y="10356"/>
                      <a:pt x="32344" y="14833"/>
                      <a:pt x="33392" y="20739"/>
                    </a:cubicBezTo>
                    <a:cubicBezTo>
                      <a:pt x="34440" y="26930"/>
                      <a:pt x="34726" y="31978"/>
                      <a:pt x="33964" y="35883"/>
                    </a:cubicBezTo>
                    <a:cubicBezTo>
                      <a:pt x="33297" y="39789"/>
                      <a:pt x="31773" y="42932"/>
                      <a:pt x="29487" y="45313"/>
                    </a:cubicBezTo>
                    <a:cubicBezTo>
                      <a:pt x="27201" y="47694"/>
                      <a:pt x="24248" y="49218"/>
                      <a:pt x="20629" y="49790"/>
                    </a:cubicBezTo>
                    <a:cubicBezTo>
                      <a:pt x="16819" y="50457"/>
                      <a:pt x="13580" y="49980"/>
                      <a:pt x="10818" y="48266"/>
                    </a:cubicBezTo>
                    <a:cubicBezTo>
                      <a:pt x="8246" y="46456"/>
                      <a:pt x="6246" y="43789"/>
                      <a:pt x="5103" y="40074"/>
                    </a:cubicBezTo>
                    <a:lnTo>
                      <a:pt x="5103" y="40074"/>
                    </a:lnTo>
                    <a:close/>
                    <a:moveTo>
                      <a:pt x="25677" y="14452"/>
                    </a:moveTo>
                    <a:cubicBezTo>
                      <a:pt x="25105" y="11023"/>
                      <a:pt x="23677" y="8451"/>
                      <a:pt x="21581" y="6832"/>
                    </a:cubicBezTo>
                    <a:cubicBezTo>
                      <a:pt x="19390" y="5118"/>
                      <a:pt x="17009" y="4546"/>
                      <a:pt x="14533" y="5022"/>
                    </a:cubicBezTo>
                    <a:cubicBezTo>
                      <a:pt x="11866" y="5499"/>
                      <a:pt x="9770" y="6927"/>
                      <a:pt x="8246" y="9499"/>
                    </a:cubicBezTo>
                    <a:cubicBezTo>
                      <a:pt x="6627" y="11976"/>
                      <a:pt x="6151" y="14928"/>
                      <a:pt x="6817" y="18357"/>
                    </a:cubicBezTo>
                    <a:cubicBezTo>
                      <a:pt x="7389" y="21405"/>
                      <a:pt x="8722" y="23787"/>
                      <a:pt x="10913" y="25406"/>
                    </a:cubicBezTo>
                    <a:cubicBezTo>
                      <a:pt x="13104" y="27025"/>
                      <a:pt x="15580" y="27597"/>
                      <a:pt x="18247" y="27120"/>
                    </a:cubicBezTo>
                    <a:cubicBezTo>
                      <a:pt x="21010" y="26644"/>
                      <a:pt x="23105" y="25311"/>
                      <a:pt x="24534" y="23025"/>
                    </a:cubicBezTo>
                    <a:cubicBezTo>
                      <a:pt x="25867" y="20643"/>
                      <a:pt x="26248" y="17881"/>
                      <a:pt x="25677" y="14452"/>
                    </a:cubicBezTo>
                    <a:close/>
                  </a:path>
                </a:pathLst>
              </a:custGeom>
              <a:grpFill/>
              <a:ln w="9525" cap="flat">
                <a:noFill/>
                <a:prstDash val="solid"/>
                <a:miter/>
              </a:ln>
            </p:spPr>
            <p:txBody>
              <a:bodyPr rtlCol="0" anchor="ctr"/>
              <a:lstStyle/>
              <a:p>
                <a:endParaRPr lang="zh-CN" altLang="en-US" sz="4660"/>
              </a:p>
            </p:txBody>
          </p:sp>
          <p:sp>
            <p:nvSpPr>
              <p:cNvPr id="75" name="任意多边形: 形状 70"/>
              <p:cNvSpPr/>
              <p:nvPr/>
            </p:nvSpPr>
            <p:spPr>
              <a:xfrm>
                <a:off x="4642910" y="483502"/>
                <a:ext cx="33445" cy="49844"/>
              </a:xfrm>
              <a:custGeom>
                <a:avLst/>
                <a:gdLst>
                  <a:gd name="connsiteX0" fmla="*/ 908 w 33445"/>
                  <a:gd name="connsiteY0" fmla="*/ 22255 h 49844"/>
                  <a:gd name="connsiteX1" fmla="*/ 5099 w 33445"/>
                  <a:gd name="connsiteY1" fmla="*/ 8729 h 49844"/>
                  <a:gd name="connsiteX2" fmla="*/ 11767 w 33445"/>
                  <a:gd name="connsiteY2" fmla="*/ 1586 h 49844"/>
                  <a:gd name="connsiteX3" fmla="*/ 21006 w 33445"/>
                  <a:gd name="connsiteY3" fmla="*/ 252 h 49844"/>
                  <a:gd name="connsiteX4" fmla="*/ 27578 w 33445"/>
                  <a:gd name="connsiteY4" fmla="*/ 3015 h 49844"/>
                  <a:gd name="connsiteX5" fmla="*/ 31674 w 33445"/>
                  <a:gd name="connsiteY5" fmla="*/ 8349 h 49844"/>
                  <a:gd name="connsiteX6" fmla="*/ 33389 w 33445"/>
                  <a:gd name="connsiteY6" fmla="*/ 16064 h 49844"/>
                  <a:gd name="connsiteX7" fmla="*/ 32436 w 33445"/>
                  <a:gd name="connsiteY7" fmla="*/ 27684 h 49844"/>
                  <a:gd name="connsiteX8" fmla="*/ 28245 w 33445"/>
                  <a:gd name="connsiteY8" fmla="*/ 41115 h 49844"/>
                  <a:gd name="connsiteX9" fmla="*/ 21578 w 33445"/>
                  <a:gd name="connsiteY9" fmla="*/ 48258 h 49844"/>
                  <a:gd name="connsiteX10" fmla="*/ 12243 w 33445"/>
                  <a:gd name="connsiteY10" fmla="*/ 49592 h 49844"/>
                  <a:gd name="connsiteX11" fmla="*/ 2147 w 33445"/>
                  <a:gd name="connsiteY11" fmla="*/ 42639 h 49844"/>
                  <a:gd name="connsiteX12" fmla="*/ 908 w 33445"/>
                  <a:gd name="connsiteY12" fmla="*/ 22255 h 49844"/>
                  <a:gd name="connsiteX13" fmla="*/ 908 w 33445"/>
                  <a:gd name="connsiteY13" fmla="*/ 22255 h 49844"/>
                  <a:gd name="connsiteX14" fmla="*/ 7004 w 33445"/>
                  <a:gd name="connsiteY14" fmla="*/ 23303 h 49844"/>
                  <a:gd name="connsiteX15" fmla="*/ 7004 w 33445"/>
                  <a:gd name="connsiteY15" fmla="*/ 39686 h 49844"/>
                  <a:gd name="connsiteX16" fmla="*/ 13196 w 33445"/>
                  <a:gd name="connsiteY16" fmla="*/ 44829 h 49844"/>
                  <a:gd name="connsiteX17" fmla="*/ 20816 w 33445"/>
                  <a:gd name="connsiteY17" fmla="*/ 42067 h 49844"/>
                  <a:gd name="connsiteX18" fmla="*/ 26435 w 33445"/>
                  <a:gd name="connsiteY18" fmla="*/ 26732 h 49844"/>
                  <a:gd name="connsiteX19" fmla="*/ 26435 w 33445"/>
                  <a:gd name="connsiteY19" fmla="*/ 10349 h 49844"/>
                  <a:gd name="connsiteX20" fmla="*/ 20149 w 33445"/>
                  <a:gd name="connsiteY20" fmla="*/ 5205 h 49844"/>
                  <a:gd name="connsiteX21" fmla="*/ 13005 w 33445"/>
                  <a:gd name="connsiteY21" fmla="*/ 7491 h 49844"/>
                  <a:gd name="connsiteX22" fmla="*/ 7004 w 33445"/>
                  <a:gd name="connsiteY22" fmla="*/ 23303 h 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445" h="49844">
                    <a:moveTo>
                      <a:pt x="908" y="22255"/>
                    </a:moveTo>
                    <a:cubicBezTo>
                      <a:pt x="1956" y="16540"/>
                      <a:pt x="3290" y="12063"/>
                      <a:pt x="5099" y="8729"/>
                    </a:cubicBezTo>
                    <a:cubicBezTo>
                      <a:pt x="6909" y="5396"/>
                      <a:pt x="9100" y="3110"/>
                      <a:pt x="11767" y="1586"/>
                    </a:cubicBezTo>
                    <a:cubicBezTo>
                      <a:pt x="14434" y="62"/>
                      <a:pt x="17482" y="-319"/>
                      <a:pt x="21006" y="252"/>
                    </a:cubicBezTo>
                    <a:cubicBezTo>
                      <a:pt x="23578" y="729"/>
                      <a:pt x="25769" y="1681"/>
                      <a:pt x="27578" y="3015"/>
                    </a:cubicBezTo>
                    <a:cubicBezTo>
                      <a:pt x="29388" y="4443"/>
                      <a:pt x="30722" y="6158"/>
                      <a:pt x="31674" y="8349"/>
                    </a:cubicBezTo>
                    <a:cubicBezTo>
                      <a:pt x="32627" y="10539"/>
                      <a:pt x="33198" y="13111"/>
                      <a:pt x="33389" y="16064"/>
                    </a:cubicBezTo>
                    <a:cubicBezTo>
                      <a:pt x="33579" y="19017"/>
                      <a:pt x="33293" y="22922"/>
                      <a:pt x="32436" y="27684"/>
                    </a:cubicBezTo>
                    <a:cubicBezTo>
                      <a:pt x="31388" y="33399"/>
                      <a:pt x="30055" y="37781"/>
                      <a:pt x="28245" y="41115"/>
                    </a:cubicBezTo>
                    <a:cubicBezTo>
                      <a:pt x="26435" y="44353"/>
                      <a:pt x="24245" y="46829"/>
                      <a:pt x="21578" y="48258"/>
                    </a:cubicBezTo>
                    <a:cubicBezTo>
                      <a:pt x="18911" y="49782"/>
                      <a:pt x="15863" y="50163"/>
                      <a:pt x="12243" y="49592"/>
                    </a:cubicBezTo>
                    <a:cubicBezTo>
                      <a:pt x="7576" y="48735"/>
                      <a:pt x="4242" y="46449"/>
                      <a:pt x="2147" y="42639"/>
                    </a:cubicBezTo>
                    <a:cubicBezTo>
                      <a:pt x="-235" y="38162"/>
                      <a:pt x="-616" y="31304"/>
                      <a:pt x="908" y="22255"/>
                    </a:cubicBezTo>
                    <a:lnTo>
                      <a:pt x="908" y="22255"/>
                    </a:lnTo>
                    <a:close/>
                    <a:moveTo>
                      <a:pt x="7004" y="23303"/>
                    </a:moveTo>
                    <a:cubicBezTo>
                      <a:pt x="5576" y="31208"/>
                      <a:pt x="5576" y="36638"/>
                      <a:pt x="7004" y="39686"/>
                    </a:cubicBezTo>
                    <a:cubicBezTo>
                      <a:pt x="8433" y="42639"/>
                      <a:pt x="10433" y="44353"/>
                      <a:pt x="13196" y="44829"/>
                    </a:cubicBezTo>
                    <a:cubicBezTo>
                      <a:pt x="15958" y="45305"/>
                      <a:pt x="18434" y="44353"/>
                      <a:pt x="20816" y="42067"/>
                    </a:cubicBezTo>
                    <a:cubicBezTo>
                      <a:pt x="23102" y="39781"/>
                      <a:pt x="25007" y="34638"/>
                      <a:pt x="26435" y="26732"/>
                    </a:cubicBezTo>
                    <a:cubicBezTo>
                      <a:pt x="27864" y="18731"/>
                      <a:pt x="27864" y="13302"/>
                      <a:pt x="26435" y="10349"/>
                    </a:cubicBezTo>
                    <a:cubicBezTo>
                      <a:pt x="25007" y="7396"/>
                      <a:pt x="23006" y="5681"/>
                      <a:pt x="20149" y="5205"/>
                    </a:cubicBezTo>
                    <a:cubicBezTo>
                      <a:pt x="17387" y="4729"/>
                      <a:pt x="15005" y="5491"/>
                      <a:pt x="13005" y="7491"/>
                    </a:cubicBezTo>
                    <a:cubicBezTo>
                      <a:pt x="10433" y="10063"/>
                      <a:pt x="8433" y="15397"/>
                      <a:pt x="7004" y="23303"/>
                    </a:cubicBezTo>
                    <a:close/>
                  </a:path>
                </a:pathLst>
              </a:custGeom>
              <a:grpFill/>
              <a:ln w="9525" cap="flat">
                <a:noFill/>
                <a:prstDash val="solid"/>
                <a:miter/>
              </a:ln>
            </p:spPr>
            <p:txBody>
              <a:bodyPr rtlCol="0" anchor="ctr"/>
              <a:lstStyle/>
              <a:p>
                <a:endParaRPr lang="zh-CN" altLang="en-US" sz="4660"/>
              </a:p>
            </p:txBody>
          </p:sp>
          <p:sp>
            <p:nvSpPr>
              <p:cNvPr id="76" name="任意多边形: 形状 71"/>
              <p:cNvSpPr/>
              <p:nvPr/>
            </p:nvSpPr>
            <p:spPr>
              <a:xfrm>
                <a:off x="4701635" y="491565"/>
                <a:ext cx="39909" cy="49910"/>
              </a:xfrm>
              <a:custGeom>
                <a:avLst/>
                <a:gdLst>
                  <a:gd name="connsiteX0" fmla="*/ 8001 w 39909"/>
                  <a:gd name="connsiteY0" fmla="*/ 5429 h 49910"/>
                  <a:gd name="connsiteX1" fmla="*/ 10001 w 39909"/>
                  <a:gd name="connsiteY1" fmla="*/ 0 h 49910"/>
                  <a:gd name="connsiteX2" fmla="*/ 39910 w 39909"/>
                  <a:gd name="connsiteY2" fmla="*/ 10859 h 49910"/>
                  <a:gd name="connsiteX3" fmla="*/ 38291 w 39909"/>
                  <a:gd name="connsiteY3" fmla="*/ 15240 h 49910"/>
                  <a:gd name="connsiteX4" fmla="*/ 25051 w 39909"/>
                  <a:gd name="connsiteY4" fmla="*/ 24479 h 49910"/>
                  <a:gd name="connsiteX5" fmla="*/ 12573 w 39909"/>
                  <a:gd name="connsiteY5" fmla="*/ 38005 h 49910"/>
                  <a:gd name="connsiteX6" fmla="*/ 5810 w 39909"/>
                  <a:gd name="connsiteY6" fmla="*/ 49911 h 49910"/>
                  <a:gd name="connsiteX7" fmla="*/ 0 w 39909"/>
                  <a:gd name="connsiteY7" fmla="*/ 47816 h 49910"/>
                  <a:gd name="connsiteX8" fmla="*/ 6953 w 39909"/>
                  <a:gd name="connsiteY8" fmla="*/ 35433 h 49910"/>
                  <a:gd name="connsiteX9" fmla="*/ 18193 w 39909"/>
                  <a:gd name="connsiteY9" fmla="*/ 22670 h 49910"/>
                  <a:gd name="connsiteX10" fmla="*/ 30766 w 39909"/>
                  <a:gd name="connsiteY10" fmla="*/ 13526 h 49910"/>
                  <a:gd name="connsiteX11" fmla="*/ 8001 w 39909"/>
                  <a:gd name="connsiteY11" fmla="*/ 5429 h 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09" h="49910">
                    <a:moveTo>
                      <a:pt x="8001" y="5429"/>
                    </a:moveTo>
                    <a:lnTo>
                      <a:pt x="10001" y="0"/>
                    </a:lnTo>
                    <a:lnTo>
                      <a:pt x="39910" y="10859"/>
                    </a:lnTo>
                    <a:lnTo>
                      <a:pt x="38291" y="15240"/>
                    </a:lnTo>
                    <a:cubicBezTo>
                      <a:pt x="34195" y="17335"/>
                      <a:pt x="29813" y="20384"/>
                      <a:pt x="25051" y="24479"/>
                    </a:cubicBezTo>
                    <a:cubicBezTo>
                      <a:pt x="20288" y="28575"/>
                      <a:pt x="16097" y="33147"/>
                      <a:pt x="12573" y="38005"/>
                    </a:cubicBezTo>
                    <a:cubicBezTo>
                      <a:pt x="10001" y="41434"/>
                      <a:pt x="7810" y="45434"/>
                      <a:pt x="5810" y="49911"/>
                    </a:cubicBezTo>
                    <a:lnTo>
                      <a:pt x="0" y="47816"/>
                    </a:lnTo>
                    <a:cubicBezTo>
                      <a:pt x="1429" y="44196"/>
                      <a:pt x="3715" y="40100"/>
                      <a:pt x="6953" y="35433"/>
                    </a:cubicBezTo>
                    <a:cubicBezTo>
                      <a:pt x="10192" y="30766"/>
                      <a:pt x="13906" y="26575"/>
                      <a:pt x="18193" y="22670"/>
                    </a:cubicBezTo>
                    <a:cubicBezTo>
                      <a:pt x="22479" y="18860"/>
                      <a:pt x="26670" y="15811"/>
                      <a:pt x="30766" y="13526"/>
                    </a:cubicBezTo>
                    <a:lnTo>
                      <a:pt x="8001" y="5429"/>
                    </a:lnTo>
                    <a:close/>
                  </a:path>
                </a:pathLst>
              </a:custGeom>
              <a:grpFill/>
              <a:ln w="9525" cap="flat">
                <a:noFill/>
                <a:prstDash val="solid"/>
                <a:miter/>
              </a:ln>
            </p:spPr>
            <p:txBody>
              <a:bodyPr rtlCol="0" anchor="ctr"/>
              <a:lstStyle/>
              <a:p>
                <a:endParaRPr lang="zh-CN" altLang="en-US" sz="4660"/>
              </a:p>
            </p:txBody>
          </p:sp>
        </p:grpSp>
      </p:grpSp>
      <p:sp>
        <p:nvSpPr>
          <p:cNvPr id="78" name="矩形 77"/>
          <p:cNvSpPr/>
          <p:nvPr userDrawn="1"/>
        </p:nvSpPr>
        <p:spPr>
          <a:xfrm>
            <a:off x="328612" y="238768"/>
            <a:ext cx="68580" cy="60654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Content Placeholder 2"/>
          <p:cNvSpPr>
            <a:spLocks noGrp="1"/>
          </p:cNvSpPr>
          <p:nvPr>
            <p:ph sz="half" idx="1"/>
          </p:nvPr>
        </p:nvSpPr>
        <p:spPr>
          <a:xfrm>
            <a:off x="333375" y="1035634"/>
            <a:ext cx="5686425" cy="514133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9" name="Content Placeholder 3"/>
          <p:cNvSpPr>
            <a:spLocks noGrp="1"/>
          </p:cNvSpPr>
          <p:nvPr>
            <p:ph sz="half" idx="10"/>
          </p:nvPr>
        </p:nvSpPr>
        <p:spPr>
          <a:xfrm>
            <a:off x="6172199" y="1035634"/>
            <a:ext cx="5686425" cy="514133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8612" y="266700"/>
            <a:ext cx="11534775" cy="547688"/>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328611" y="990600"/>
            <a:ext cx="11534775" cy="51863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328612"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E0BF1-74EC-4C2A-9899-C4CB62C4735E}" type="datetime1">
              <a:rPr lang="zh-CN" altLang="en-US" smtClean="0"/>
              <a:t>2024-04-24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12018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0E22A-D232-4303-8D6A-8CC2E1BCA2A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p:fade/>
  </p:transition>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hyperlink" Target="https://github.com/Zhu-Shatong/QMIX_pytorch"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Zhu-Shatong/QMIX_pytorch" TargetMode="External"/><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28291" y="1916545"/>
            <a:ext cx="10515600" cy="1662644"/>
          </a:xfrm>
        </p:spPr>
        <p:txBody>
          <a:bodyPr>
            <a:noAutofit/>
          </a:bodyPr>
          <a:lstStyle/>
          <a:p>
            <a:r>
              <a:rPr lang="en-US" altLang="zh-CN" sz="4400" b="1" dirty="0"/>
              <a:t>QMIX</a:t>
            </a:r>
            <a:r>
              <a:rPr lang="en-US" altLang="zh-CN" sz="4400" dirty="0"/>
              <a:t>: </a:t>
            </a:r>
            <a:br>
              <a:rPr lang="en-US" altLang="zh-CN" sz="4400" dirty="0"/>
            </a:br>
            <a:r>
              <a:rPr lang="en-US" altLang="zh-CN" sz="3600" dirty="0"/>
              <a:t>Monotonic Value Function </a:t>
            </a:r>
            <a:r>
              <a:rPr lang="en-US" altLang="zh-CN" sz="3600" dirty="0" err="1"/>
              <a:t>Factorisation</a:t>
            </a:r>
            <a:r>
              <a:rPr lang="en-US" altLang="zh-CN" sz="3600" dirty="0"/>
              <a:t> for </a:t>
            </a:r>
            <a:br>
              <a:rPr lang="en-US" altLang="zh-CN" sz="3600" dirty="0"/>
            </a:br>
            <a:r>
              <a:rPr lang="en-US" altLang="zh-CN" sz="3600" dirty="0"/>
              <a:t>Deep Multi-Agent Reinforcement Learning</a:t>
            </a:r>
            <a:br>
              <a:rPr lang="en-US" altLang="zh-CN" sz="3600" dirty="0"/>
            </a:br>
            <a:r>
              <a:rPr lang="en-US" altLang="zh-CN" sz="1200" dirty="0">
                <a:hlinkClick r:id="rId5"/>
              </a:rPr>
              <a:t>Zhu-</a:t>
            </a:r>
            <a:r>
              <a:rPr lang="en-US" altLang="zh-CN" sz="1200" dirty="0" err="1">
                <a:hlinkClick r:id="rId5"/>
              </a:rPr>
              <a:t>Shatong</a:t>
            </a:r>
            <a:r>
              <a:rPr lang="en-US" altLang="zh-CN" sz="1200" dirty="0">
                <a:hlinkClick r:id="rId5"/>
              </a:rPr>
              <a:t>/</a:t>
            </a:r>
            <a:r>
              <a:rPr lang="en-US" altLang="zh-CN" sz="1200" dirty="0" err="1">
                <a:hlinkClick r:id="rId5"/>
              </a:rPr>
              <a:t>QMIX_pytorch</a:t>
            </a:r>
            <a:r>
              <a:rPr lang="en-US" altLang="zh-CN" sz="1200" dirty="0">
                <a:hlinkClick r:id="rId5"/>
              </a:rPr>
              <a:t> (github.com)</a:t>
            </a:r>
            <a:endParaRPr lang="en-US" altLang="zh-CN" sz="4400" dirty="0"/>
          </a:p>
        </p:txBody>
      </p:sp>
      <p:sp>
        <p:nvSpPr>
          <p:cNvPr id="7" name="副标题 6"/>
          <p:cNvSpPr>
            <a:spLocks noGrp="1"/>
          </p:cNvSpPr>
          <p:nvPr>
            <p:ph type="subTitle" idx="1"/>
          </p:nvPr>
        </p:nvSpPr>
        <p:spPr>
          <a:xfrm>
            <a:off x="828291" y="4326376"/>
            <a:ext cx="10515600" cy="1067660"/>
          </a:xfrm>
        </p:spPr>
        <p:txBody>
          <a:bodyPr>
            <a:normAutofit/>
          </a:bodyPr>
          <a:lstStyle/>
          <a:p>
            <a:r>
              <a:rPr lang="en-US" altLang="zh-CN" dirty="0"/>
              <a:t>2151131 </a:t>
            </a:r>
            <a:r>
              <a:rPr lang="zh-CN" altLang="en-US" dirty="0"/>
              <a:t>朱沙桐   </a:t>
            </a:r>
            <a:r>
              <a:rPr lang="en-US" altLang="zh-CN" dirty="0"/>
              <a:t>2152032 </a:t>
            </a:r>
            <a:r>
              <a:rPr lang="zh-CN" altLang="en-US" dirty="0"/>
              <a:t>张铭锐</a:t>
            </a:r>
          </a:p>
        </p:txBody>
      </p:sp>
      <p:sp>
        <p:nvSpPr>
          <p:cNvPr id="4" name="日期占位符 3"/>
          <p:cNvSpPr>
            <a:spLocks noGrp="1"/>
          </p:cNvSpPr>
          <p:nvPr>
            <p:ph type="dt" sz="half" idx="10"/>
          </p:nvPr>
        </p:nvSpPr>
        <p:spPr/>
        <p:txBody>
          <a:bodyPr/>
          <a:lstStyle/>
          <a:p>
            <a:fld id="{30EE0BF1-74EC-4C2A-9899-C4CB62C4735E}" type="datetime1">
              <a:rPr lang="zh-CN" altLang="en-US" smtClean="0"/>
              <a:t>2024-04-24</a:t>
            </a:fld>
            <a:endParaRPr lang="zh-CN" altLang="en-US" dirty="0"/>
          </a:p>
        </p:txBody>
      </p:sp>
      <p:sp>
        <p:nvSpPr>
          <p:cNvPr id="5" name="灯片编号占位符 4"/>
          <p:cNvSpPr>
            <a:spLocks noGrp="1"/>
          </p:cNvSpPr>
          <p:nvPr>
            <p:ph type="sldNum" sz="quarter" idx="12"/>
          </p:nvPr>
        </p:nvSpPr>
        <p:spPr/>
        <p:txBody>
          <a:bodyPr/>
          <a:lstStyle/>
          <a:p>
            <a:fld id="{8A10E22A-D232-4303-8D6A-8CC2E1BCA2A3}" type="slidenum">
              <a:rPr lang="zh-CN" altLang="en-US" smtClean="0"/>
              <a:t>1</a:t>
            </a:fld>
            <a:endParaRPr lang="zh-CN" altLang="en-US"/>
          </a:p>
        </p:txBody>
      </p:sp>
      <p:pic>
        <p:nvPicPr>
          <p:cNvPr id="8" name="录制">
            <a:hlinkClick r:id="" action="ppaction://media"/>
            <a:extLst>
              <a:ext uri="{FF2B5EF4-FFF2-40B4-BE49-F238E27FC236}">
                <a16:creationId xmlns:a16="http://schemas.microsoft.com/office/drawing/2014/main" id="{0DC481F3-F0DD-4C25-A048-EC50C462441F}"/>
              </a:ext>
            </a:extLst>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4029421" y="4770583"/>
            <a:ext cx="4133157" cy="207457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1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10</a:t>
            </a:fld>
            <a:endParaRPr lang="zh-CN" altLang="en-US"/>
          </a:p>
        </p:txBody>
      </p:sp>
      <p:sp>
        <p:nvSpPr>
          <p:cNvPr id="12" name="标题 11"/>
          <p:cNvSpPr>
            <a:spLocks noGrp="1"/>
          </p:cNvSpPr>
          <p:nvPr>
            <p:ph type="title"/>
          </p:nvPr>
        </p:nvSpPr>
        <p:spPr/>
        <p:txBody>
          <a:bodyPr/>
          <a:lstStyle/>
          <a:p>
            <a:r>
              <a:rPr lang="en-US" altLang="zh-CN" dirty="0"/>
              <a:t>2.2 IQL </a:t>
            </a:r>
            <a:r>
              <a:rPr lang="zh-CN" altLang="en-US" dirty="0"/>
              <a:t>和</a:t>
            </a:r>
            <a:r>
              <a:rPr lang="en-US" altLang="zh-CN" dirty="0"/>
              <a:t> COMA</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algn="just">
              <a:lnSpc>
                <a:spcPct val="130000"/>
              </a:lnSpc>
            </a:pPr>
            <a:r>
              <a:rPr lang="en-US" altLang="zh-CN" b="1" dirty="0">
                <a:sym typeface="+mn-ea"/>
              </a:rPr>
              <a:t>COMA(Counterfactual Multi-Agent Policy Gradients)</a:t>
            </a:r>
          </a:p>
          <a:p>
            <a:pPr marL="0" indent="457200" algn="just">
              <a:lnSpc>
                <a:spcPct val="130000"/>
              </a:lnSpc>
              <a:buNone/>
            </a:pPr>
            <a:r>
              <a:rPr lang="zh-CN" altLang="en-US" sz="2400" dirty="0"/>
              <a:t>COMA 采用了一种更为集中的方法，通过学习一个全局的状态-动作价值函数来指</a:t>
            </a:r>
          </a:p>
          <a:p>
            <a:pPr marL="0" indent="0" algn="just">
              <a:lnSpc>
                <a:spcPct val="130000"/>
              </a:lnSpc>
              <a:buNone/>
            </a:pPr>
            <a:r>
              <a:rPr lang="zh-CN" altLang="en-US" sz="2400" dirty="0"/>
              <a:t>导每个智能体的策略。</a:t>
            </a:r>
          </a:p>
          <a:p>
            <a:pPr marL="0" indent="0" algn="just">
              <a:lnSpc>
                <a:spcPct val="130000"/>
              </a:lnSpc>
              <a:buNone/>
            </a:pPr>
            <a:endParaRPr lang="zh-CN" altLang="en-US" sz="2400" dirty="0"/>
          </a:p>
          <a:p>
            <a:pPr marL="228600" lvl="0" indent="-228600" algn="just">
              <a:lnSpc>
                <a:spcPct val="130000"/>
              </a:lnSpc>
              <a:buFont typeface="Arial" panose="020B0604020202020204" pitchFamily="34" charset="0"/>
              <a:buChar char="•"/>
            </a:pPr>
            <a:r>
              <a:rPr lang="zh-CN" altLang="en-US" b="1" dirty="0">
                <a:solidFill>
                  <a:srgbClr val="FF0000"/>
                </a:solidFill>
              </a:rPr>
              <a:t>缺点：样本效率低下，计算复杂度大</a:t>
            </a:r>
          </a:p>
          <a:p>
            <a:pPr marL="0" indent="0" algn="just">
              <a:lnSpc>
                <a:spcPct val="130000"/>
              </a:lnSpc>
              <a:buNone/>
            </a:pPr>
            <a:endParaRPr lang="zh-CN" altLang="en-US" b="1" dirty="0">
              <a:solidFill>
                <a:srgbClr val="FF0000"/>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11</a:t>
            </a:fld>
            <a:endParaRPr lang="zh-CN" altLang="en-US"/>
          </a:p>
        </p:txBody>
      </p:sp>
      <p:sp>
        <p:nvSpPr>
          <p:cNvPr id="12" name="标题 11"/>
          <p:cNvSpPr>
            <a:spLocks noGrp="1"/>
          </p:cNvSpPr>
          <p:nvPr>
            <p:ph type="title"/>
          </p:nvPr>
        </p:nvSpPr>
        <p:spPr/>
        <p:txBody>
          <a:bodyPr/>
          <a:lstStyle/>
          <a:p>
            <a:r>
              <a:rPr lang="en-US" altLang="zh-CN" dirty="0"/>
              <a:t>2.3 CTDE</a:t>
            </a:r>
            <a:r>
              <a:rPr lang="zh-CN" altLang="en-US" dirty="0"/>
              <a:t>的概念</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0" algn="just">
              <a:lnSpc>
                <a:spcPct val="120000"/>
              </a:lnSpc>
              <a:buNone/>
            </a:pPr>
            <a:r>
              <a:rPr lang="en-US" altLang="zh-CN" b="1" dirty="0"/>
              <a:t>CTDE(</a:t>
            </a:r>
            <a:r>
              <a:rPr lang="zh-CN" altLang="en-US" b="1" dirty="0"/>
              <a:t>中心式训练，分布式执行</a:t>
            </a:r>
            <a:r>
              <a:rPr lang="en-US" altLang="zh-CN" b="1" dirty="0"/>
              <a:t>)</a:t>
            </a:r>
          </a:p>
          <a:p>
            <a:pPr algn="just">
              <a:lnSpc>
                <a:spcPct val="120000"/>
              </a:lnSpc>
            </a:pPr>
            <a:r>
              <a:rPr lang="zh-CN" altLang="en-US" sz="2400" b="1" dirty="0"/>
              <a:t>中心式训练</a:t>
            </a:r>
          </a:p>
          <a:p>
            <a:pPr marL="0" indent="457200" algn="just">
              <a:lnSpc>
                <a:spcPct val="120000"/>
              </a:lnSpc>
              <a:buNone/>
            </a:pPr>
            <a:r>
              <a:rPr lang="zh-CN" altLang="en-US" sz="2400" dirty="0"/>
              <a:t>利用集中式学习环境在训练阶段共享信息，以便于在实际执行时能够进行有效的分布式操作。</a:t>
            </a:r>
          </a:p>
          <a:p>
            <a:pPr algn="just">
              <a:lnSpc>
                <a:spcPct val="120000"/>
              </a:lnSpc>
            </a:pPr>
            <a:r>
              <a:rPr lang="zh-CN" altLang="en-US" sz="2400" b="1" dirty="0"/>
              <a:t>分布式执行</a:t>
            </a:r>
          </a:p>
          <a:p>
            <a:pPr marL="0" indent="457200" algn="just">
              <a:lnSpc>
                <a:spcPct val="120000"/>
              </a:lnSpc>
              <a:buNone/>
            </a:pPr>
            <a:r>
              <a:rPr lang="zh-CN" altLang="en-US" sz="2400" dirty="0"/>
              <a:t>每个智能体在执行时都依赖于自己的策略，不需要整个系统的全局信息。</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12</a:t>
            </a:fld>
            <a:endParaRPr lang="zh-CN" altLang="en-US"/>
          </a:p>
        </p:txBody>
      </p:sp>
      <p:sp>
        <p:nvSpPr>
          <p:cNvPr id="12" name="标题 11"/>
          <p:cNvSpPr>
            <a:spLocks noGrp="1"/>
          </p:cNvSpPr>
          <p:nvPr>
            <p:ph type="title"/>
          </p:nvPr>
        </p:nvSpPr>
        <p:spPr/>
        <p:txBody>
          <a:bodyPr/>
          <a:lstStyle/>
          <a:p>
            <a:r>
              <a:rPr lang="en-US" altLang="zh-CN" dirty="0"/>
              <a:t>2.4 </a:t>
            </a:r>
            <a:r>
              <a:rPr lang="zh-CN" altLang="en-US" dirty="0"/>
              <a:t>价值函数分解</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algn="just">
              <a:lnSpc>
                <a:spcPct val="130000"/>
              </a:lnSpc>
            </a:pPr>
            <a:r>
              <a:rPr lang="zh-CN" altLang="en-US" b="1" dirty="0">
                <a:sym typeface="+mn-ea"/>
              </a:rPr>
              <a:t>价值函数分解</a:t>
            </a:r>
            <a:endParaRPr lang="en-US" altLang="zh-CN" b="1" dirty="0">
              <a:sym typeface="+mn-ea"/>
            </a:endParaRPr>
          </a:p>
          <a:p>
            <a:pPr marL="0" indent="457200" algn="just">
              <a:lnSpc>
                <a:spcPct val="130000"/>
              </a:lnSpc>
              <a:buClrTx/>
              <a:buSzTx/>
              <a:buNone/>
            </a:pPr>
            <a:r>
              <a:rPr sz="2400" dirty="0"/>
              <a:t>价值函数分解（或价值分解）是在 CTDE 范式中最常用的方法之一。</a:t>
            </a:r>
            <a:endParaRPr lang="zh-CN" sz="2400" dirty="0"/>
          </a:p>
          <a:p>
            <a:pPr marL="0" indent="457200" algn="just">
              <a:lnSpc>
                <a:spcPct val="140000"/>
              </a:lnSpc>
              <a:buClrTx/>
              <a:buSzTx/>
              <a:buNone/>
            </a:pPr>
            <a:r>
              <a:rPr sz="2400" dirty="0"/>
              <a:t>在训练期间提供全局状态信息，以获得更准确的联合行动价值函数</a:t>
            </a:r>
            <a:r>
              <a:rPr lang="en-US" altLang="zh-CN" sz="2400" dirty="0"/>
              <a:t>Q_tot，而个体行动价值</a:t>
            </a:r>
            <a:r>
              <a:rPr sz="2400" dirty="0"/>
              <a:t>函数</a:t>
            </a:r>
            <a:r>
              <a:rPr lang="en-US" sz="2400" dirty="0"/>
              <a:t>Q_i</a:t>
            </a:r>
            <a:r>
              <a:rPr lang="zh-CN" altLang="en-US" sz="2400" dirty="0"/>
              <a:t>，</a:t>
            </a:r>
            <a:r>
              <a:rPr sz="2400" dirty="0"/>
              <a:t>仅接收其自己的观测，以实现完全去中心化</a:t>
            </a:r>
            <a:r>
              <a:rPr lang="zh-CN" sz="2400" dirty="0"/>
              <a:t>。</a:t>
            </a:r>
            <a:r>
              <a:rPr lang="en-US" altLang="zh-CN" sz="2400" dirty="0"/>
              <a:t>Q_tot</a:t>
            </a:r>
            <a:r>
              <a:rPr sz="2400" dirty="0"/>
              <a:t>通过一个混合函数</a:t>
            </a:r>
            <a:r>
              <a:rPr lang="en-US" sz="2400" dirty="0"/>
              <a:t>f_mix</a:t>
            </a:r>
            <a:r>
              <a:rPr lang="zh-CN" altLang="en-US" sz="2400" dirty="0"/>
              <a:t>分解成</a:t>
            </a:r>
            <a:r>
              <a:rPr lang="en-US" altLang="zh-CN" sz="2400" dirty="0"/>
              <a:t>Q_i:</a:t>
            </a:r>
          </a:p>
          <a:p>
            <a:pPr marL="0" indent="457200" algn="just">
              <a:lnSpc>
                <a:spcPct val="130000"/>
              </a:lnSpc>
              <a:buClrTx/>
              <a:buSzTx/>
              <a:buNone/>
            </a:pPr>
            <a:endParaRPr lang="zh-CN" altLang="en-US" sz="2400" dirty="0"/>
          </a:p>
          <a:p>
            <a:pPr marL="0" indent="457200" algn="just">
              <a:lnSpc>
                <a:spcPct val="130000"/>
              </a:lnSpc>
              <a:buClrTx/>
              <a:buSzTx/>
              <a:buNone/>
            </a:pPr>
            <a:endParaRPr lang="zh-CN" altLang="en-US" sz="2400" dirty="0"/>
          </a:p>
        </p:txBody>
      </p:sp>
      <p:pic>
        <p:nvPicPr>
          <p:cNvPr id="5" name="图片 4"/>
          <p:cNvPicPr>
            <a:picLocks noChangeAspect="1"/>
          </p:cNvPicPr>
          <p:nvPr/>
        </p:nvPicPr>
        <p:blipFill>
          <a:blip r:embed="rId3"/>
          <a:stretch>
            <a:fillRect/>
          </a:stretch>
        </p:blipFill>
        <p:spPr>
          <a:xfrm>
            <a:off x="3496945" y="3740150"/>
            <a:ext cx="5202555" cy="72898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13</a:t>
            </a:fld>
            <a:endParaRPr lang="zh-CN" altLang="en-US"/>
          </a:p>
        </p:txBody>
      </p:sp>
      <p:sp>
        <p:nvSpPr>
          <p:cNvPr id="12" name="标题 11"/>
          <p:cNvSpPr>
            <a:spLocks noGrp="1"/>
          </p:cNvSpPr>
          <p:nvPr>
            <p:ph type="title"/>
          </p:nvPr>
        </p:nvSpPr>
        <p:spPr/>
        <p:txBody>
          <a:bodyPr/>
          <a:lstStyle/>
          <a:p>
            <a:r>
              <a:rPr lang="en-US" altLang="zh-CN" dirty="0"/>
              <a:t>2.5 VDNs</a:t>
            </a:r>
          </a:p>
        </p:txBody>
      </p:sp>
      <p:sp>
        <p:nvSpPr>
          <p:cNvPr id="10" name="内容占位符 24"/>
          <p:cNvSpPr>
            <a:spLocks noGrp="1"/>
          </p:cNvSpPr>
          <p:nvPr>
            <p:ph sz="half" idx="4294967295"/>
          </p:nvPr>
        </p:nvSpPr>
        <p:spPr>
          <a:xfrm>
            <a:off x="333375" y="1100455"/>
            <a:ext cx="5949315" cy="4656455"/>
          </a:xfrm>
          <a:prstGeom prst="rect">
            <a:avLst/>
          </a:prstGeom>
        </p:spPr>
        <p:txBody>
          <a:bodyPr>
            <a:normAutofit fontScale="87500" lnSpcReduction="20000"/>
          </a:bodyPr>
          <a:lstStyle/>
          <a:p>
            <a:pPr algn="just">
              <a:lnSpc>
                <a:spcPct val="130000"/>
              </a:lnSpc>
            </a:pPr>
            <a:r>
              <a:rPr lang="en-US" altLang="zh-CN" b="1" dirty="0">
                <a:sym typeface="+mn-ea"/>
              </a:rPr>
              <a:t>VDNs (Value Decomposition Networks)</a:t>
            </a:r>
          </a:p>
          <a:p>
            <a:pPr marL="0" indent="457200" algn="just">
              <a:lnSpc>
                <a:spcPct val="130000"/>
              </a:lnSpc>
              <a:buClrTx/>
              <a:buSzTx/>
              <a:buNone/>
            </a:pPr>
            <a:r>
              <a:rPr lang="zh-CN" altLang="en-US" sz="2400" dirty="0"/>
              <a:t>先前的价值分解网络</a:t>
            </a:r>
            <a:r>
              <a:rPr lang="en-US" altLang="zh-CN" sz="2400" dirty="0"/>
              <a:t>(VDNs)</a:t>
            </a:r>
            <a:r>
              <a:rPr lang="zh-CN" altLang="en-US" sz="2400" dirty="0"/>
              <a:t>将</a:t>
            </a:r>
            <a:r>
              <a:rPr lang="en-US" altLang="zh-CN" sz="2400" dirty="0"/>
              <a:t>Q_tot</a:t>
            </a:r>
            <a:r>
              <a:rPr lang="zh-CN" altLang="en-US" sz="2400" dirty="0"/>
              <a:t>表示为每个个体价值函数</a:t>
            </a:r>
            <a:r>
              <a:rPr lang="en-US" altLang="zh-CN" sz="2400" dirty="0"/>
              <a:t>Q_a</a:t>
            </a:r>
            <a:r>
              <a:rPr lang="zh-CN" altLang="en-US" sz="2400" dirty="0"/>
              <a:t>的和，每个函数仅依赖于单个</a:t>
            </a:r>
            <a:r>
              <a:rPr lang="en-US" altLang="zh-CN" sz="2400" dirty="0"/>
              <a:t>agent</a:t>
            </a:r>
            <a:r>
              <a:rPr lang="zh-CN" altLang="en-US" sz="2400" dirty="0"/>
              <a:t>的动作观察历史：</a:t>
            </a:r>
          </a:p>
          <a:p>
            <a:pPr marL="0" indent="457200" algn="just">
              <a:lnSpc>
                <a:spcPct val="130000"/>
              </a:lnSpc>
              <a:buClrTx/>
              <a:buSzTx/>
              <a:buNone/>
            </a:pPr>
            <a:endParaRPr lang="zh-CN" altLang="en-US" sz="2400" dirty="0"/>
          </a:p>
          <a:p>
            <a:pPr marL="0" indent="457200" algn="just">
              <a:lnSpc>
                <a:spcPct val="130000"/>
              </a:lnSpc>
              <a:buClrTx/>
              <a:buSzTx/>
              <a:buNone/>
            </a:pPr>
            <a:endParaRPr lang="zh-CN" altLang="en-US" sz="2400" dirty="0"/>
          </a:p>
          <a:p>
            <a:pPr marL="342900" indent="-342900" algn="just">
              <a:lnSpc>
                <a:spcPct val="130000"/>
              </a:lnSpc>
              <a:buClrTx/>
              <a:buSzTx/>
            </a:pPr>
            <a:r>
              <a:rPr lang="zh-CN" altLang="en-US" b="1" dirty="0">
                <a:solidFill>
                  <a:srgbClr val="FF0000"/>
                </a:solidFill>
              </a:rPr>
              <a:t>优点：考虑了每个个体价值函数对于联合价值函数的影响</a:t>
            </a:r>
          </a:p>
          <a:p>
            <a:pPr marL="342900" indent="-342900" algn="just">
              <a:lnSpc>
                <a:spcPct val="130000"/>
              </a:lnSpc>
              <a:buClrTx/>
              <a:buSzTx/>
            </a:pPr>
            <a:r>
              <a:rPr lang="zh-CN" altLang="en-US" b="1" dirty="0">
                <a:solidFill>
                  <a:srgbClr val="FF0000"/>
                </a:solidFill>
              </a:rPr>
              <a:t>缺点：对每个个体价值函数的权重过于绝对</a:t>
            </a:r>
          </a:p>
          <a:p>
            <a:pPr marL="0" indent="457200" algn="just">
              <a:lnSpc>
                <a:spcPct val="130000"/>
              </a:lnSpc>
              <a:buClrTx/>
              <a:buSzTx/>
              <a:buNone/>
            </a:pPr>
            <a:endParaRPr lang="zh-CN" altLang="en-US" sz="2400" dirty="0"/>
          </a:p>
          <a:p>
            <a:pPr marL="0" indent="457200" algn="just">
              <a:lnSpc>
                <a:spcPct val="130000"/>
              </a:lnSpc>
              <a:buClrTx/>
              <a:buSzTx/>
              <a:buNone/>
            </a:pPr>
            <a:endParaRPr lang="zh-CN" altLang="en-US" sz="2400" dirty="0"/>
          </a:p>
        </p:txBody>
      </p:sp>
      <p:pic>
        <p:nvPicPr>
          <p:cNvPr id="4" name="图片 3"/>
          <p:cNvPicPr>
            <a:picLocks noChangeAspect="1"/>
          </p:cNvPicPr>
          <p:nvPr/>
        </p:nvPicPr>
        <p:blipFill>
          <a:blip r:embed="rId3"/>
          <a:stretch>
            <a:fillRect/>
          </a:stretch>
        </p:blipFill>
        <p:spPr>
          <a:xfrm>
            <a:off x="789940" y="3079750"/>
            <a:ext cx="4053840" cy="905510"/>
          </a:xfrm>
          <a:prstGeom prst="rect">
            <a:avLst/>
          </a:prstGeom>
        </p:spPr>
      </p:pic>
      <p:pic>
        <p:nvPicPr>
          <p:cNvPr id="103" name="图片 102"/>
          <p:cNvPicPr/>
          <p:nvPr/>
        </p:nvPicPr>
        <p:blipFill>
          <a:blip r:embed="rId4"/>
          <a:srcRect r="26407" b="1109"/>
          <a:stretch>
            <a:fillRect/>
          </a:stretch>
        </p:blipFill>
        <p:spPr>
          <a:xfrm>
            <a:off x="6449695" y="1739265"/>
            <a:ext cx="5528310" cy="3340735"/>
          </a:xfrm>
          <a:prstGeom prst="rect">
            <a:avLst/>
          </a:prstGeom>
          <a:noFill/>
          <a:ln w="9525">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D1586FD-1154-48B7-BEE2-E666978F0133}" type="datetime1">
              <a:rPr lang="zh-CN" altLang="en-US" smtClean="0"/>
              <a:t>2024-04-24</a:t>
            </a:fld>
            <a:endParaRPr lang="zh-CN" altLang="en-US"/>
          </a:p>
        </p:txBody>
      </p:sp>
      <p:sp>
        <p:nvSpPr>
          <p:cNvPr id="5" name="灯片编号占位符 4"/>
          <p:cNvSpPr>
            <a:spLocks noGrp="1"/>
          </p:cNvSpPr>
          <p:nvPr>
            <p:ph type="sldNum" sz="quarter" idx="12"/>
          </p:nvPr>
        </p:nvSpPr>
        <p:spPr/>
        <p:txBody>
          <a:bodyPr/>
          <a:lstStyle/>
          <a:p>
            <a:fld id="{8A10E22A-D232-4303-8D6A-8CC2E1BCA2A3}" type="slidenum">
              <a:rPr lang="zh-CN" altLang="en-US" smtClean="0"/>
              <a:t>14</a:t>
            </a:fld>
            <a:endParaRPr lang="zh-CN" altLang="en-US" dirty="0"/>
          </a:p>
        </p:txBody>
      </p:sp>
      <p:sp>
        <p:nvSpPr>
          <p:cNvPr id="6" name="文本占位符 5"/>
          <p:cNvSpPr>
            <a:spLocks noGrp="1"/>
          </p:cNvSpPr>
          <p:nvPr>
            <p:ph type="body" sz="quarter" idx="13"/>
          </p:nvPr>
        </p:nvSpPr>
        <p:spPr>
          <a:xfrm>
            <a:off x="4260914" y="2129782"/>
            <a:ext cx="4629150" cy="530228"/>
          </a:xfrm>
        </p:spPr>
        <p:txBody>
          <a:bodyPr>
            <a:noAutofit/>
          </a:bodyPr>
          <a:lstStyle/>
          <a:p>
            <a:r>
              <a:rPr lang="zh-CN" altLang="en-US" sz="3200" b="1" dirty="0">
                <a:solidFill>
                  <a:schemeClr val="bg1">
                    <a:lumMod val="65000"/>
                  </a:schemeClr>
                </a:solidFill>
              </a:rPr>
              <a:t>相关背景</a:t>
            </a:r>
          </a:p>
        </p:txBody>
      </p:sp>
      <p:sp>
        <p:nvSpPr>
          <p:cNvPr id="8" name="文本占位符 7"/>
          <p:cNvSpPr>
            <a:spLocks noGrp="1"/>
          </p:cNvSpPr>
          <p:nvPr>
            <p:ph type="body" sz="quarter" idx="15"/>
          </p:nvPr>
        </p:nvSpPr>
        <p:spPr>
          <a:xfrm>
            <a:off x="4260850" y="2736845"/>
            <a:ext cx="5318760" cy="530225"/>
          </a:xfrm>
        </p:spPr>
        <p:txBody>
          <a:bodyPr>
            <a:noAutofit/>
          </a:bodyPr>
          <a:lstStyle/>
          <a:p>
            <a:r>
              <a:rPr lang="zh-CN" altLang="en-US" sz="3300" b="1" dirty="0">
                <a:solidFill>
                  <a:schemeClr val="bg1">
                    <a:lumMod val="65000"/>
                  </a:schemeClr>
                </a:solidFill>
                <a:sym typeface="+mn-ea"/>
              </a:rPr>
              <a:t>前置知识</a:t>
            </a:r>
          </a:p>
        </p:txBody>
      </p:sp>
      <p:sp>
        <p:nvSpPr>
          <p:cNvPr id="9" name="文本占位符 8"/>
          <p:cNvSpPr>
            <a:spLocks noGrp="1"/>
          </p:cNvSpPr>
          <p:nvPr>
            <p:ph type="body" sz="quarter" idx="16"/>
          </p:nvPr>
        </p:nvSpPr>
        <p:spPr>
          <a:xfrm>
            <a:off x="4260913" y="3343905"/>
            <a:ext cx="6207062" cy="530225"/>
          </a:xfrm>
        </p:spPr>
        <p:txBody>
          <a:bodyPr>
            <a:noAutofit/>
          </a:bodyPr>
          <a:lstStyle/>
          <a:p>
            <a:r>
              <a:rPr lang="en-US" altLang="zh-CN" sz="3200" b="1" dirty="0">
                <a:solidFill>
                  <a:schemeClr val="tx1"/>
                </a:solidFill>
                <a:sym typeface="+mn-ea"/>
              </a:rPr>
              <a:t>QMIX</a:t>
            </a:r>
            <a:r>
              <a:rPr lang="zh-CN" altLang="en-US" sz="3200" b="1" dirty="0">
                <a:solidFill>
                  <a:schemeClr val="tx1"/>
                </a:solidFill>
                <a:sym typeface="+mn-ea"/>
              </a:rPr>
              <a:t>理论分析与实践</a:t>
            </a:r>
            <a:endParaRPr lang="zh-CN" altLang="en-US" sz="3200" b="1" dirty="0">
              <a:solidFill>
                <a:schemeClr val="tx1"/>
              </a:solidFill>
            </a:endParaRPr>
          </a:p>
          <a:p>
            <a:endParaRPr lang="zh-CN" altLang="en-US" sz="3200" b="1" dirty="0">
              <a:solidFill>
                <a:schemeClr val="tx1"/>
              </a:solidFill>
            </a:endParaRPr>
          </a:p>
        </p:txBody>
      </p:sp>
      <p:sp>
        <p:nvSpPr>
          <p:cNvPr id="10" name="文本占位符 9"/>
          <p:cNvSpPr>
            <a:spLocks noGrp="1"/>
          </p:cNvSpPr>
          <p:nvPr>
            <p:ph type="body" sz="quarter" idx="18"/>
          </p:nvPr>
        </p:nvSpPr>
        <p:spPr>
          <a:xfrm>
            <a:off x="3208006" y="2170037"/>
            <a:ext cx="1052908" cy="530228"/>
          </a:xfrm>
        </p:spPr>
        <p:txBody>
          <a:bodyPr>
            <a:normAutofit fontScale="87500" lnSpcReduction="10000"/>
          </a:bodyPr>
          <a:lstStyle/>
          <a:p>
            <a:r>
              <a:rPr lang="en-US" altLang="zh-CN" dirty="0"/>
              <a:t>01</a:t>
            </a:r>
            <a:endParaRPr lang="zh-CN" altLang="en-US" dirty="0"/>
          </a:p>
        </p:txBody>
      </p:sp>
      <p:sp>
        <p:nvSpPr>
          <p:cNvPr id="12" name="文本占位符 11"/>
          <p:cNvSpPr>
            <a:spLocks noGrp="1"/>
          </p:cNvSpPr>
          <p:nvPr>
            <p:ph type="body" sz="quarter" idx="20"/>
          </p:nvPr>
        </p:nvSpPr>
        <p:spPr>
          <a:xfrm>
            <a:off x="3208006" y="2792340"/>
            <a:ext cx="1052908" cy="530225"/>
          </a:xfrm>
        </p:spPr>
        <p:txBody>
          <a:bodyPr>
            <a:normAutofit fontScale="87500" lnSpcReduction="10000"/>
          </a:bodyPr>
          <a:lstStyle/>
          <a:p>
            <a:r>
              <a:rPr lang="en-US" altLang="zh-CN" dirty="0"/>
              <a:t>02</a:t>
            </a:r>
            <a:endParaRPr lang="zh-CN" altLang="en-US" dirty="0"/>
          </a:p>
        </p:txBody>
      </p:sp>
      <p:sp>
        <p:nvSpPr>
          <p:cNvPr id="13" name="文本占位符 12"/>
          <p:cNvSpPr>
            <a:spLocks noGrp="1"/>
          </p:cNvSpPr>
          <p:nvPr>
            <p:ph type="body" sz="quarter" idx="21"/>
          </p:nvPr>
        </p:nvSpPr>
        <p:spPr>
          <a:xfrm>
            <a:off x="3208006" y="3414640"/>
            <a:ext cx="1052908" cy="530225"/>
          </a:xfrm>
        </p:spPr>
        <p:txBody>
          <a:bodyPr>
            <a:normAutofit fontScale="87500" lnSpcReduction="10000"/>
          </a:bodyPr>
          <a:lstStyle/>
          <a:p>
            <a:r>
              <a:rPr lang="en-US" altLang="zh-CN" dirty="0"/>
              <a:t>03</a:t>
            </a:r>
            <a:endParaRPr lang="zh-CN" altLang="en-US" dirty="0"/>
          </a:p>
        </p:txBody>
      </p:sp>
      <p:sp>
        <p:nvSpPr>
          <p:cNvPr id="2" name="文本占位符 5"/>
          <p:cNvSpPr>
            <a:spLocks noGrp="1"/>
          </p:cNvSpPr>
          <p:nvPr/>
        </p:nvSpPr>
        <p:spPr>
          <a:xfrm>
            <a:off x="4260914" y="3950965"/>
            <a:ext cx="4629150" cy="530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chemeClr val="bg1">
                    <a:lumMod val="65000"/>
                  </a:schemeClr>
                </a:solidFill>
              </a:rPr>
              <a:t>模型复现</a:t>
            </a:r>
          </a:p>
        </p:txBody>
      </p:sp>
      <p:sp>
        <p:nvSpPr>
          <p:cNvPr id="3" name="文本占位符 9"/>
          <p:cNvSpPr>
            <a:spLocks noGrp="1"/>
          </p:cNvSpPr>
          <p:nvPr/>
        </p:nvSpPr>
        <p:spPr>
          <a:xfrm>
            <a:off x="3208006" y="4036940"/>
            <a:ext cx="1052908" cy="530225"/>
          </a:xfrm>
          <a:prstGeom prst="rect">
            <a:avLst/>
          </a:prstGeom>
        </p:spPr>
        <p:txBody>
          <a:bodyPr vert="horz" lIns="91440" tIns="45720" rIns="91440" bIns="45720" rtlCol="0">
            <a:normAutofit fontScale="87500" lnSpcReduction="10000"/>
          </a:bodyPr>
          <a:lstStyle>
            <a:lvl1pPr marL="228600" indent="-228600" algn="ctr" defTabSz="914400" rtl="0" eaLnBrk="1" latinLnBrk="0" hangingPunct="1">
              <a:lnSpc>
                <a:spcPct val="90000"/>
              </a:lnSpc>
              <a:spcBef>
                <a:spcPts val="1000"/>
              </a:spcBef>
              <a:buFont typeface="Arial" panose="020B0604020202020204" pitchFamily="34" charset="0"/>
              <a:buNone/>
              <a:defRPr sz="3600" b="1" kern="1200">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04</a:t>
            </a:r>
            <a:endParaRPr lang="zh-CN" altLang="en-US"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15</a:t>
            </a:fld>
            <a:endParaRPr lang="zh-CN" altLang="en-US"/>
          </a:p>
        </p:txBody>
      </p:sp>
      <p:sp>
        <p:nvSpPr>
          <p:cNvPr id="12" name="标题 11"/>
          <p:cNvSpPr>
            <a:spLocks noGrp="1"/>
          </p:cNvSpPr>
          <p:nvPr>
            <p:ph type="title"/>
          </p:nvPr>
        </p:nvSpPr>
        <p:spPr/>
        <p:txBody>
          <a:bodyPr/>
          <a:lstStyle/>
          <a:p>
            <a:r>
              <a:rPr lang="en-US" altLang="zh-CN" dirty="0"/>
              <a:t>3.1 QMIX</a:t>
            </a:r>
            <a:r>
              <a:rPr lang="zh-CN" altLang="en-US" dirty="0"/>
              <a:t>原理</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r>
              <a:rPr lang="zh-CN" altLang="en-US" sz="2400" dirty="0">
                <a:sym typeface="+mn-ea"/>
              </a:rPr>
              <a:t>为了能够提取与集中式策略完全一致的分散策略，对每个</a:t>
            </a:r>
            <a:r>
              <a:rPr lang="en-US" altLang="zh-CN" sz="2400" dirty="0">
                <a:sym typeface="+mn-ea"/>
              </a:rPr>
              <a:t>Q_i</a:t>
            </a:r>
            <a:r>
              <a:rPr lang="zh-CN" altLang="en-US" sz="2400" dirty="0">
                <a:sym typeface="+mn-ea"/>
              </a:rPr>
              <a:t>进行</a:t>
            </a:r>
            <a:r>
              <a:rPr lang="en-US" altLang="zh-CN" sz="2400" dirty="0">
                <a:sym typeface="+mn-ea"/>
              </a:rPr>
              <a:t>argmax</a:t>
            </a:r>
            <a:r>
              <a:rPr lang="zh-CN" altLang="en-US" sz="2400" dirty="0">
                <a:sym typeface="+mn-ea"/>
              </a:rPr>
              <a:t>操作，再对</a:t>
            </a:r>
            <a:r>
              <a:rPr lang="en-US" altLang="zh-CN" sz="2400" dirty="0">
                <a:sym typeface="+mn-ea"/>
              </a:rPr>
              <a:t>Q_tot</a:t>
            </a:r>
            <a:r>
              <a:rPr lang="zh-CN" altLang="en-US" sz="2400" dirty="0">
                <a:sym typeface="+mn-ea"/>
              </a:rPr>
              <a:t>进行全局</a:t>
            </a:r>
            <a:r>
              <a:rPr lang="en-US" altLang="zh-CN" sz="2400" dirty="0">
                <a:sym typeface="+mn-ea"/>
              </a:rPr>
              <a:t>argmax</a:t>
            </a:r>
            <a:r>
              <a:rPr lang="zh-CN" altLang="en-US" sz="2400" dirty="0">
                <a:sym typeface="+mn-ea"/>
              </a:rPr>
              <a:t>操作的结果。</a:t>
            </a:r>
          </a:p>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a:p>
            <a:pPr marL="0" indent="457200" algn="just">
              <a:lnSpc>
                <a:spcPct val="130000"/>
              </a:lnSpc>
              <a:buNone/>
            </a:pPr>
            <a:r>
              <a:rPr lang="zh-CN" altLang="en-US" sz="2400" dirty="0">
                <a:sym typeface="+mn-ea"/>
              </a:rPr>
              <a:t>这种表示可以推广到更广泛的单调函数家族中：</a:t>
            </a:r>
          </a:p>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p:txBody>
      </p:sp>
      <p:pic>
        <p:nvPicPr>
          <p:cNvPr id="5" name="图片 4"/>
          <p:cNvPicPr>
            <a:picLocks noChangeAspect="1"/>
          </p:cNvPicPr>
          <p:nvPr/>
        </p:nvPicPr>
        <p:blipFill>
          <a:blip r:embed="rId3"/>
          <a:stretch>
            <a:fillRect/>
          </a:stretch>
        </p:blipFill>
        <p:spPr>
          <a:xfrm>
            <a:off x="3361690" y="2082165"/>
            <a:ext cx="5467985" cy="1719580"/>
          </a:xfrm>
          <a:prstGeom prst="rect">
            <a:avLst/>
          </a:prstGeom>
        </p:spPr>
      </p:pic>
      <p:pic>
        <p:nvPicPr>
          <p:cNvPr id="6" name="图片 5"/>
          <p:cNvPicPr>
            <a:picLocks noChangeAspect="1"/>
          </p:cNvPicPr>
          <p:nvPr/>
        </p:nvPicPr>
        <p:blipFill>
          <a:blip r:embed="rId4"/>
          <a:stretch>
            <a:fillRect/>
          </a:stretch>
        </p:blipFill>
        <p:spPr>
          <a:xfrm>
            <a:off x="4716780" y="4770120"/>
            <a:ext cx="2762885" cy="98679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16</a:t>
            </a:fld>
            <a:endParaRPr lang="zh-CN" altLang="en-US"/>
          </a:p>
        </p:txBody>
      </p:sp>
      <p:sp>
        <p:nvSpPr>
          <p:cNvPr id="12" name="标题 11"/>
          <p:cNvSpPr>
            <a:spLocks noGrp="1"/>
          </p:cNvSpPr>
          <p:nvPr>
            <p:ph type="title"/>
          </p:nvPr>
        </p:nvSpPr>
        <p:spPr/>
        <p:txBody>
          <a:bodyPr/>
          <a:lstStyle/>
          <a:p>
            <a:r>
              <a:rPr lang="en-US" altLang="zh-CN" dirty="0"/>
              <a:t>3.2 QMIX</a:t>
            </a:r>
            <a:r>
              <a:rPr lang="zh-CN" altLang="en-US" dirty="0"/>
              <a:t>网络</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r>
              <a:rPr lang="zh-CN" altLang="en-US" sz="2400" dirty="0">
                <a:sym typeface="+mn-ea"/>
              </a:rPr>
              <a:t>为了实现上述公式，</a:t>
            </a:r>
            <a:r>
              <a:rPr lang="en-US" altLang="zh-CN" sz="2400" dirty="0">
                <a:sym typeface="+mn-ea"/>
              </a:rPr>
              <a:t>QMIX</a:t>
            </a:r>
            <a:r>
              <a:rPr lang="zh-CN" altLang="en-US" sz="2400" dirty="0">
                <a:sym typeface="+mn-ea"/>
              </a:rPr>
              <a:t>使用了一个由</a:t>
            </a:r>
            <a:r>
              <a:rPr lang="zh-CN" altLang="en-US" sz="2400" b="1" dirty="0">
                <a:sym typeface="+mn-ea"/>
              </a:rPr>
              <a:t>智能体网络</a:t>
            </a:r>
            <a:r>
              <a:rPr lang="en-US" altLang="zh-CN" sz="2400" b="1" dirty="0">
                <a:sym typeface="+mn-ea"/>
              </a:rPr>
              <a:t>(agent networks)</a:t>
            </a:r>
            <a:r>
              <a:rPr lang="zh-CN" altLang="en-US" sz="2400" dirty="0">
                <a:sym typeface="+mn-ea"/>
              </a:rPr>
              <a:t>、</a:t>
            </a:r>
            <a:r>
              <a:rPr lang="zh-CN" altLang="en-US" sz="2400" b="1" dirty="0">
                <a:sym typeface="+mn-ea"/>
              </a:rPr>
              <a:t>混合网络</a:t>
            </a:r>
            <a:r>
              <a:rPr lang="en-US" altLang="zh-CN" sz="2400" b="1" dirty="0">
                <a:sym typeface="+mn-ea"/>
              </a:rPr>
              <a:t>(mixing network)</a:t>
            </a:r>
            <a:r>
              <a:rPr lang="zh-CN" altLang="en-US" sz="2400" dirty="0">
                <a:sym typeface="+mn-ea"/>
              </a:rPr>
              <a:t>和一组</a:t>
            </a:r>
            <a:r>
              <a:rPr lang="zh-CN" altLang="en-US" sz="2400" b="1" dirty="0">
                <a:sym typeface="+mn-ea"/>
              </a:rPr>
              <a:t>超网络</a:t>
            </a:r>
            <a:r>
              <a:rPr lang="en-US" altLang="zh-CN" sz="2400" b="1" dirty="0">
                <a:sym typeface="+mn-ea"/>
              </a:rPr>
              <a:t>(hypernetworks)</a:t>
            </a:r>
            <a:r>
              <a:rPr lang="zh-CN" altLang="en-US" sz="2400" dirty="0">
                <a:sym typeface="+mn-ea"/>
              </a:rPr>
              <a:t>组成的架构。</a:t>
            </a:r>
          </a:p>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p:txBody>
      </p:sp>
      <p:pic>
        <p:nvPicPr>
          <p:cNvPr id="4" name="图片 3"/>
          <p:cNvPicPr>
            <a:picLocks noChangeAspect="1"/>
          </p:cNvPicPr>
          <p:nvPr/>
        </p:nvPicPr>
        <p:blipFill>
          <a:blip r:embed="rId3"/>
          <a:stretch>
            <a:fillRect/>
          </a:stretch>
        </p:blipFill>
        <p:spPr>
          <a:xfrm>
            <a:off x="1966595" y="2375535"/>
            <a:ext cx="8434070" cy="3432810"/>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17</a:t>
            </a:fld>
            <a:endParaRPr lang="zh-CN" altLang="en-US"/>
          </a:p>
        </p:txBody>
      </p:sp>
      <p:sp>
        <p:nvSpPr>
          <p:cNvPr id="12" name="标题 11"/>
          <p:cNvSpPr>
            <a:spLocks noGrp="1"/>
          </p:cNvSpPr>
          <p:nvPr>
            <p:ph type="title"/>
          </p:nvPr>
        </p:nvSpPr>
        <p:spPr/>
        <p:txBody>
          <a:bodyPr/>
          <a:lstStyle/>
          <a:p>
            <a:r>
              <a:rPr lang="en-US" altLang="zh-CN" dirty="0"/>
              <a:t>3.2 QMIX</a:t>
            </a:r>
            <a:r>
              <a:rPr lang="zh-CN" altLang="en-US" dirty="0"/>
              <a:t>网络</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p:txBody>
      </p:sp>
      <p:pic>
        <p:nvPicPr>
          <p:cNvPr id="5" name="图片 4"/>
          <p:cNvPicPr>
            <a:picLocks noChangeAspect="1"/>
          </p:cNvPicPr>
          <p:nvPr/>
        </p:nvPicPr>
        <p:blipFill>
          <a:blip r:embed="rId3"/>
          <a:srcRect t="-481" r="68777"/>
          <a:stretch>
            <a:fillRect/>
          </a:stretch>
        </p:blipFill>
        <p:spPr>
          <a:xfrm>
            <a:off x="762000" y="1520190"/>
            <a:ext cx="3119755" cy="4086225"/>
          </a:xfrm>
          <a:prstGeom prst="rect">
            <a:avLst/>
          </a:prstGeom>
        </p:spPr>
      </p:pic>
      <p:pic>
        <p:nvPicPr>
          <p:cNvPr id="101" name="图片 100"/>
          <p:cNvPicPr/>
          <p:nvPr/>
        </p:nvPicPr>
        <p:blipFill>
          <a:blip r:embed="rId4"/>
          <a:srcRect r="19" b="28697"/>
          <a:stretch>
            <a:fillRect/>
          </a:stretch>
        </p:blipFill>
        <p:spPr>
          <a:xfrm>
            <a:off x="4547870" y="1100455"/>
            <a:ext cx="6723380" cy="3196590"/>
          </a:xfrm>
          <a:prstGeom prst="rect">
            <a:avLst/>
          </a:prstGeom>
          <a:noFill/>
          <a:ln w="9525">
            <a:noFill/>
          </a:ln>
        </p:spPr>
      </p:pic>
      <p:pic>
        <p:nvPicPr>
          <p:cNvPr id="102" name="图片 101"/>
          <p:cNvPicPr/>
          <p:nvPr/>
        </p:nvPicPr>
        <p:blipFill>
          <a:blip r:embed="rId4"/>
          <a:srcRect t="72011" r="-803"/>
          <a:stretch>
            <a:fillRect/>
          </a:stretch>
        </p:blipFill>
        <p:spPr>
          <a:xfrm>
            <a:off x="4547870" y="4415790"/>
            <a:ext cx="6778625" cy="1254760"/>
          </a:xfrm>
          <a:prstGeom prst="rect">
            <a:avLst/>
          </a:prstGeom>
          <a:noFill/>
          <a:ln w="9525">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18</a:t>
            </a:fld>
            <a:endParaRPr lang="zh-CN" altLang="en-US"/>
          </a:p>
        </p:txBody>
      </p:sp>
      <p:sp>
        <p:nvSpPr>
          <p:cNvPr id="12" name="标题 11"/>
          <p:cNvSpPr>
            <a:spLocks noGrp="1"/>
          </p:cNvSpPr>
          <p:nvPr>
            <p:ph type="title"/>
          </p:nvPr>
        </p:nvSpPr>
        <p:spPr/>
        <p:txBody>
          <a:bodyPr/>
          <a:lstStyle/>
          <a:p>
            <a:r>
              <a:rPr lang="en-US" altLang="zh-CN" dirty="0"/>
              <a:t>3.2 QMIX</a:t>
            </a:r>
            <a:r>
              <a:rPr lang="zh-CN" altLang="en-US" dirty="0"/>
              <a:t>网络</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p:txBody>
      </p:sp>
      <p:pic>
        <p:nvPicPr>
          <p:cNvPr id="4" name="图片 3"/>
          <p:cNvPicPr>
            <a:picLocks noChangeAspect="1"/>
          </p:cNvPicPr>
          <p:nvPr/>
        </p:nvPicPr>
        <p:blipFill>
          <a:blip r:embed="rId3"/>
          <a:srcRect l="69771" t="-666"/>
          <a:stretch>
            <a:fillRect/>
          </a:stretch>
        </p:blipFill>
        <p:spPr>
          <a:xfrm>
            <a:off x="827405" y="1450975"/>
            <a:ext cx="2945765" cy="3992880"/>
          </a:xfrm>
          <a:prstGeom prst="rect">
            <a:avLst/>
          </a:prstGeom>
        </p:spPr>
      </p:pic>
      <p:pic>
        <p:nvPicPr>
          <p:cNvPr id="100" name="图片 99"/>
          <p:cNvPicPr/>
          <p:nvPr/>
        </p:nvPicPr>
        <p:blipFill>
          <a:blip r:embed="rId4"/>
          <a:stretch>
            <a:fillRect/>
          </a:stretch>
        </p:blipFill>
        <p:spPr>
          <a:xfrm>
            <a:off x="4471987" y="1450975"/>
            <a:ext cx="5015865" cy="3683000"/>
          </a:xfrm>
          <a:prstGeom prst="rect">
            <a:avLst/>
          </a:prstGeom>
          <a:noFill/>
          <a:ln w="9525">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19</a:t>
            </a:fld>
            <a:endParaRPr lang="zh-CN" altLang="en-US"/>
          </a:p>
        </p:txBody>
      </p:sp>
      <p:sp>
        <p:nvSpPr>
          <p:cNvPr id="12" name="标题 11"/>
          <p:cNvSpPr>
            <a:spLocks noGrp="1"/>
          </p:cNvSpPr>
          <p:nvPr>
            <p:ph type="title"/>
          </p:nvPr>
        </p:nvSpPr>
        <p:spPr/>
        <p:txBody>
          <a:bodyPr/>
          <a:lstStyle/>
          <a:p>
            <a:r>
              <a:rPr lang="en-US" altLang="zh-CN" dirty="0"/>
              <a:t>3.3 QMIX</a:t>
            </a:r>
            <a:r>
              <a:rPr lang="zh-CN" altLang="en-US" dirty="0"/>
              <a:t>训练</a:t>
            </a:r>
          </a:p>
        </p:txBody>
      </p:sp>
      <p:sp>
        <p:nvSpPr>
          <p:cNvPr id="10" name="内容占位符 24"/>
          <p:cNvSpPr>
            <a:spLocks noGrp="1"/>
          </p:cNvSpPr>
          <p:nvPr>
            <p:ph sz="half" idx="4294967295"/>
          </p:nvPr>
        </p:nvSpPr>
        <p:spPr>
          <a:xfrm>
            <a:off x="333375" y="1100455"/>
            <a:ext cx="5652770" cy="4656455"/>
          </a:xfrm>
          <a:prstGeom prst="rect">
            <a:avLst/>
          </a:prstGeom>
        </p:spPr>
        <p:txBody>
          <a:bodyPr>
            <a:normAutofit/>
          </a:bodyPr>
          <a:lstStyle/>
          <a:p>
            <a:pPr marL="0" indent="457200" algn="just">
              <a:lnSpc>
                <a:spcPct val="130000"/>
              </a:lnSpc>
              <a:buNone/>
            </a:pPr>
            <a:r>
              <a:rPr lang="en-US" altLang="zh-CN" sz="2400" dirty="0">
                <a:sym typeface="+mn-ea"/>
              </a:rPr>
              <a:t>QMIX</a:t>
            </a:r>
            <a:r>
              <a:rPr lang="zh-CN" altLang="en-US" sz="2400" dirty="0">
                <a:sym typeface="+mn-ea"/>
              </a:rPr>
              <a:t>被端到端训练，以最小化以下损失：</a:t>
            </a:r>
          </a:p>
          <a:p>
            <a:pPr marL="0" indent="457200" algn="just">
              <a:lnSpc>
                <a:spcPct val="130000"/>
              </a:lnSpc>
              <a:buNone/>
            </a:pPr>
            <a:endParaRPr lang="zh-CN" altLang="en-US" sz="2400" dirty="0">
              <a:sym typeface="+mn-ea"/>
            </a:endParaRPr>
          </a:p>
        </p:txBody>
      </p:sp>
      <p:pic>
        <p:nvPicPr>
          <p:cNvPr id="5" name="图片 4"/>
          <p:cNvPicPr>
            <a:picLocks noChangeAspect="1"/>
          </p:cNvPicPr>
          <p:nvPr/>
        </p:nvPicPr>
        <p:blipFill>
          <a:blip r:embed="rId3"/>
          <a:stretch>
            <a:fillRect/>
          </a:stretch>
        </p:blipFill>
        <p:spPr>
          <a:xfrm>
            <a:off x="951230" y="2245995"/>
            <a:ext cx="4182745" cy="1183005"/>
          </a:xfrm>
          <a:prstGeom prst="rect">
            <a:avLst/>
          </a:prstGeom>
        </p:spPr>
      </p:pic>
      <p:pic>
        <p:nvPicPr>
          <p:cNvPr id="7" name="图片 6"/>
          <p:cNvPicPr>
            <a:picLocks noChangeAspect="1"/>
          </p:cNvPicPr>
          <p:nvPr/>
        </p:nvPicPr>
        <p:blipFill>
          <a:blip r:embed="rId4"/>
          <a:stretch>
            <a:fillRect/>
          </a:stretch>
        </p:blipFill>
        <p:spPr>
          <a:xfrm>
            <a:off x="1121410" y="3827780"/>
            <a:ext cx="4012565" cy="469900"/>
          </a:xfrm>
          <a:prstGeom prst="rect">
            <a:avLst/>
          </a:prstGeom>
        </p:spPr>
      </p:pic>
      <p:pic>
        <p:nvPicPr>
          <p:cNvPr id="104" name="图片 103"/>
          <p:cNvPicPr/>
          <p:nvPr/>
        </p:nvPicPr>
        <p:blipFill>
          <a:blip r:embed="rId5"/>
          <a:srcRect t="159" r="34087"/>
          <a:stretch>
            <a:fillRect/>
          </a:stretch>
        </p:blipFill>
        <p:spPr>
          <a:xfrm>
            <a:off x="6152515" y="1606550"/>
            <a:ext cx="5596890" cy="4284980"/>
          </a:xfrm>
          <a:prstGeom prst="rect">
            <a:avLst/>
          </a:prstGeom>
          <a:noFill/>
          <a:ln w="9525">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D1586FD-1154-48B7-BEE2-E666978F0133}" type="datetime1">
              <a:rPr lang="zh-CN" altLang="en-US" smtClean="0"/>
              <a:t>2024-04-24</a:t>
            </a:fld>
            <a:endParaRPr lang="zh-CN" altLang="en-US"/>
          </a:p>
        </p:txBody>
      </p:sp>
      <p:sp>
        <p:nvSpPr>
          <p:cNvPr id="5" name="灯片编号占位符 4"/>
          <p:cNvSpPr>
            <a:spLocks noGrp="1"/>
          </p:cNvSpPr>
          <p:nvPr>
            <p:ph type="sldNum" sz="quarter" idx="12"/>
          </p:nvPr>
        </p:nvSpPr>
        <p:spPr/>
        <p:txBody>
          <a:bodyPr/>
          <a:lstStyle/>
          <a:p>
            <a:fld id="{8A10E22A-D232-4303-8D6A-8CC2E1BCA2A3}" type="slidenum">
              <a:rPr lang="zh-CN" altLang="en-US" smtClean="0"/>
              <a:t>2</a:t>
            </a:fld>
            <a:endParaRPr lang="zh-CN" altLang="en-US" dirty="0"/>
          </a:p>
        </p:txBody>
      </p:sp>
      <p:sp>
        <p:nvSpPr>
          <p:cNvPr id="6" name="文本占位符 5"/>
          <p:cNvSpPr>
            <a:spLocks noGrp="1"/>
          </p:cNvSpPr>
          <p:nvPr>
            <p:ph type="body" sz="quarter" idx="13"/>
          </p:nvPr>
        </p:nvSpPr>
        <p:spPr>
          <a:xfrm>
            <a:off x="4260914" y="2129782"/>
            <a:ext cx="4629150" cy="530228"/>
          </a:xfrm>
        </p:spPr>
        <p:txBody>
          <a:bodyPr>
            <a:noAutofit/>
          </a:bodyPr>
          <a:lstStyle/>
          <a:p>
            <a:r>
              <a:rPr lang="zh-CN" altLang="en-US" sz="3200" b="1" dirty="0"/>
              <a:t>相关背景</a:t>
            </a:r>
          </a:p>
        </p:txBody>
      </p:sp>
      <p:sp>
        <p:nvSpPr>
          <p:cNvPr id="8" name="文本占位符 7"/>
          <p:cNvSpPr>
            <a:spLocks noGrp="1"/>
          </p:cNvSpPr>
          <p:nvPr>
            <p:ph type="body" sz="quarter" idx="15"/>
          </p:nvPr>
        </p:nvSpPr>
        <p:spPr>
          <a:xfrm>
            <a:off x="4260850" y="2736845"/>
            <a:ext cx="5318760" cy="530225"/>
          </a:xfrm>
        </p:spPr>
        <p:txBody>
          <a:bodyPr>
            <a:noAutofit/>
          </a:bodyPr>
          <a:lstStyle/>
          <a:p>
            <a:r>
              <a:rPr lang="zh-CN" altLang="en-US" sz="3300" b="1" dirty="0">
                <a:solidFill>
                  <a:schemeClr val="bg1">
                    <a:lumMod val="65000"/>
                  </a:schemeClr>
                </a:solidFill>
                <a:sym typeface="+mn-ea"/>
              </a:rPr>
              <a:t>前置知识</a:t>
            </a:r>
          </a:p>
        </p:txBody>
      </p:sp>
      <p:sp>
        <p:nvSpPr>
          <p:cNvPr id="9" name="文本占位符 8"/>
          <p:cNvSpPr>
            <a:spLocks noGrp="1"/>
          </p:cNvSpPr>
          <p:nvPr>
            <p:ph type="body" sz="quarter" idx="16"/>
          </p:nvPr>
        </p:nvSpPr>
        <p:spPr>
          <a:xfrm>
            <a:off x="4260913" y="3343905"/>
            <a:ext cx="6207062" cy="530225"/>
          </a:xfrm>
        </p:spPr>
        <p:txBody>
          <a:bodyPr>
            <a:noAutofit/>
          </a:bodyPr>
          <a:lstStyle/>
          <a:p>
            <a:r>
              <a:rPr lang="en-US" altLang="zh-CN" sz="3200" b="1" dirty="0">
                <a:solidFill>
                  <a:schemeClr val="bg1">
                    <a:lumMod val="65000"/>
                  </a:schemeClr>
                </a:solidFill>
                <a:sym typeface="+mn-ea"/>
              </a:rPr>
              <a:t>QMIX</a:t>
            </a:r>
            <a:r>
              <a:rPr lang="zh-CN" altLang="en-US" sz="3200" b="1" dirty="0">
                <a:solidFill>
                  <a:schemeClr val="bg1">
                    <a:lumMod val="65000"/>
                  </a:schemeClr>
                </a:solidFill>
                <a:sym typeface="+mn-ea"/>
              </a:rPr>
              <a:t>理论分析与实践</a:t>
            </a:r>
            <a:endParaRPr lang="zh-CN" altLang="en-US" sz="3200" b="1" dirty="0">
              <a:solidFill>
                <a:schemeClr val="bg1">
                  <a:lumMod val="65000"/>
                </a:schemeClr>
              </a:solidFill>
            </a:endParaRPr>
          </a:p>
          <a:p>
            <a:endParaRPr lang="en-US" altLang="zh-CN" sz="3200" b="1" dirty="0">
              <a:solidFill>
                <a:schemeClr val="bg1">
                  <a:lumMod val="65000"/>
                </a:schemeClr>
              </a:solidFill>
            </a:endParaRPr>
          </a:p>
        </p:txBody>
      </p:sp>
      <p:sp>
        <p:nvSpPr>
          <p:cNvPr id="10" name="文本占位符 9"/>
          <p:cNvSpPr>
            <a:spLocks noGrp="1"/>
          </p:cNvSpPr>
          <p:nvPr>
            <p:ph type="body" sz="quarter" idx="18"/>
          </p:nvPr>
        </p:nvSpPr>
        <p:spPr>
          <a:xfrm>
            <a:off x="3208006" y="2170037"/>
            <a:ext cx="1052908" cy="530228"/>
          </a:xfrm>
        </p:spPr>
        <p:txBody>
          <a:bodyPr>
            <a:normAutofit fontScale="87500" lnSpcReduction="10000"/>
          </a:bodyPr>
          <a:lstStyle/>
          <a:p>
            <a:r>
              <a:rPr lang="en-US" altLang="zh-CN" dirty="0"/>
              <a:t>01</a:t>
            </a:r>
            <a:endParaRPr lang="zh-CN" altLang="en-US" dirty="0"/>
          </a:p>
        </p:txBody>
      </p:sp>
      <p:sp>
        <p:nvSpPr>
          <p:cNvPr id="12" name="文本占位符 11"/>
          <p:cNvSpPr>
            <a:spLocks noGrp="1"/>
          </p:cNvSpPr>
          <p:nvPr>
            <p:ph type="body" sz="quarter" idx="20"/>
          </p:nvPr>
        </p:nvSpPr>
        <p:spPr>
          <a:xfrm>
            <a:off x="3208006" y="2792340"/>
            <a:ext cx="1052908" cy="530225"/>
          </a:xfrm>
        </p:spPr>
        <p:txBody>
          <a:bodyPr>
            <a:normAutofit fontScale="87500" lnSpcReduction="10000"/>
          </a:bodyPr>
          <a:lstStyle/>
          <a:p>
            <a:r>
              <a:rPr lang="en-US" altLang="zh-CN" dirty="0"/>
              <a:t>02</a:t>
            </a:r>
            <a:endParaRPr lang="zh-CN" altLang="en-US" dirty="0"/>
          </a:p>
        </p:txBody>
      </p:sp>
      <p:sp>
        <p:nvSpPr>
          <p:cNvPr id="13" name="文本占位符 12"/>
          <p:cNvSpPr>
            <a:spLocks noGrp="1"/>
          </p:cNvSpPr>
          <p:nvPr>
            <p:ph type="body" sz="quarter" idx="21"/>
          </p:nvPr>
        </p:nvSpPr>
        <p:spPr>
          <a:xfrm>
            <a:off x="3208006" y="3414640"/>
            <a:ext cx="1052908" cy="530225"/>
          </a:xfrm>
        </p:spPr>
        <p:txBody>
          <a:bodyPr>
            <a:normAutofit fontScale="87500" lnSpcReduction="10000"/>
          </a:bodyPr>
          <a:lstStyle/>
          <a:p>
            <a:r>
              <a:rPr lang="en-US" altLang="zh-CN" dirty="0"/>
              <a:t>03</a:t>
            </a:r>
            <a:endParaRPr lang="zh-CN" altLang="en-US" dirty="0"/>
          </a:p>
        </p:txBody>
      </p:sp>
      <p:sp>
        <p:nvSpPr>
          <p:cNvPr id="2" name="文本占位符 5"/>
          <p:cNvSpPr>
            <a:spLocks noGrp="1"/>
          </p:cNvSpPr>
          <p:nvPr/>
        </p:nvSpPr>
        <p:spPr>
          <a:xfrm>
            <a:off x="4260914" y="3950965"/>
            <a:ext cx="4629150" cy="530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chemeClr val="bg1">
                    <a:lumMod val="65000"/>
                  </a:schemeClr>
                </a:solidFill>
              </a:rPr>
              <a:t>模型复现</a:t>
            </a:r>
          </a:p>
        </p:txBody>
      </p:sp>
      <p:sp>
        <p:nvSpPr>
          <p:cNvPr id="3" name="文本占位符 9"/>
          <p:cNvSpPr>
            <a:spLocks noGrp="1"/>
          </p:cNvSpPr>
          <p:nvPr/>
        </p:nvSpPr>
        <p:spPr>
          <a:xfrm>
            <a:off x="3208006" y="4036940"/>
            <a:ext cx="1052908" cy="530225"/>
          </a:xfrm>
          <a:prstGeom prst="rect">
            <a:avLst/>
          </a:prstGeom>
        </p:spPr>
        <p:txBody>
          <a:bodyPr vert="horz" lIns="91440" tIns="45720" rIns="91440" bIns="45720" rtlCol="0">
            <a:normAutofit fontScale="87500" lnSpcReduction="10000"/>
          </a:bodyPr>
          <a:lstStyle>
            <a:lvl1pPr marL="228600" indent="-228600" algn="ctr" defTabSz="914400" rtl="0" eaLnBrk="1" latinLnBrk="0" hangingPunct="1">
              <a:lnSpc>
                <a:spcPct val="90000"/>
              </a:lnSpc>
              <a:spcBef>
                <a:spcPts val="1000"/>
              </a:spcBef>
              <a:buFont typeface="Arial" panose="020B0604020202020204" pitchFamily="34" charset="0"/>
              <a:buNone/>
              <a:defRPr sz="3600" b="1" kern="1200">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04</a:t>
            </a:r>
            <a:endParaRPr lang="zh-CN" altLang="en-US" dirty="0"/>
          </a:p>
        </p:txBody>
      </p:sp>
      <p:pic>
        <p:nvPicPr>
          <p:cNvPr id="14" name="录制">
            <a:hlinkClick r:id="" action="ppaction://media"/>
            <a:extLst>
              <a:ext uri="{FF2B5EF4-FFF2-40B4-BE49-F238E27FC236}">
                <a16:creationId xmlns:a16="http://schemas.microsoft.com/office/drawing/2014/main" id="{FF7C51B6-4207-4D03-81F6-FED04321F71F}"/>
              </a:ext>
            </a:extLst>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4029421" y="4770583"/>
            <a:ext cx="4133157" cy="207457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1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p:cTn id="12" fill="hold" display="0">
                  <p:stCondLst>
                    <p:cond delay="indefinite"/>
                  </p:stCondLst>
                </p:cTn>
                <p:tgtEl>
                  <p:spTgt spid="1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20</a:t>
            </a:fld>
            <a:endParaRPr lang="zh-CN" altLang="en-US"/>
          </a:p>
        </p:txBody>
      </p:sp>
      <p:sp>
        <p:nvSpPr>
          <p:cNvPr id="12" name="标题 11"/>
          <p:cNvSpPr>
            <a:spLocks noGrp="1"/>
          </p:cNvSpPr>
          <p:nvPr>
            <p:ph type="title"/>
          </p:nvPr>
        </p:nvSpPr>
        <p:spPr/>
        <p:txBody>
          <a:bodyPr/>
          <a:lstStyle/>
          <a:p>
            <a:r>
              <a:rPr lang="en-US" altLang="zh-CN" dirty="0"/>
              <a:t>3.4 QMIX</a:t>
            </a:r>
            <a:r>
              <a:rPr lang="zh-CN" altLang="en-US" dirty="0"/>
              <a:t>分析</a:t>
            </a:r>
            <a:r>
              <a:rPr lang="en-US" altLang="zh-CN" dirty="0"/>
              <a:t>——</a:t>
            </a:r>
            <a:r>
              <a:rPr lang="zh-CN" altLang="en-US" dirty="0"/>
              <a:t>优点分析</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endParaRPr lang="en-US" altLang="zh-CN" sz="2400" dirty="0">
              <a:sym typeface="+mn-ea"/>
            </a:endParaRPr>
          </a:p>
          <a:p>
            <a:pPr marL="0" indent="457200" algn="just">
              <a:lnSpc>
                <a:spcPct val="130000"/>
              </a:lnSpc>
              <a:buNone/>
            </a:pPr>
            <a:r>
              <a:rPr lang="en-US" altLang="zh-CN" sz="2400" dirty="0">
                <a:sym typeface="+mn-ea"/>
              </a:rPr>
              <a:t>Q</a:t>
            </a:r>
            <a:r>
              <a:rPr lang="zh-CN" altLang="en-US" sz="2400" dirty="0">
                <a:sym typeface="+mn-ea"/>
              </a:rPr>
              <a:t>MIX 所表示的价值函数类别包括在完全可观测情况下，可以分解为各个智能体个体价值函数的非线性单调组合的价值函数。这</a:t>
            </a:r>
            <a:r>
              <a:rPr lang="zh-CN" altLang="en-US" sz="2400" b="1" dirty="0">
                <a:solidFill>
                  <a:srgbClr val="FF0000"/>
                </a:solidFill>
                <a:sym typeface="+mn-ea"/>
              </a:rPr>
              <a:t>扩展了 VDN 可以表示的线性单调价值函数，即将</a:t>
            </a:r>
            <a:r>
              <a:rPr lang="en-US" altLang="zh-CN" sz="2400" b="1" dirty="0">
                <a:solidFill>
                  <a:srgbClr val="FF0000"/>
                </a:solidFill>
                <a:sym typeface="+mn-ea"/>
              </a:rPr>
              <a:t>f_mix</a:t>
            </a:r>
            <a:r>
              <a:rPr lang="zh-CN" altLang="en-US" sz="2400" b="1" dirty="0">
                <a:solidFill>
                  <a:srgbClr val="FF0000"/>
                </a:solidFill>
                <a:sym typeface="+mn-ea"/>
              </a:rPr>
              <a:t>由线性单调函数扩展为非线性函数。</a:t>
            </a:r>
            <a:endParaRPr lang="zh-CN" altLang="en-US" sz="2400" dirty="0">
              <a:sym typeface="+mn-ea"/>
            </a:endParaRPr>
          </a:p>
          <a:p>
            <a:pPr marL="0" indent="457200" algn="just">
              <a:lnSpc>
                <a:spcPct val="130000"/>
              </a:lnSpc>
              <a:buNone/>
            </a:pPr>
            <a:endParaRPr lang="zh-CN" altLang="en-US" sz="2400" dirty="0">
              <a:sym typeface="+mn-ea"/>
            </a:endParaRPr>
          </a:p>
        </p:txBody>
      </p:sp>
      <p:pic>
        <p:nvPicPr>
          <p:cNvPr id="5" name="图片 4"/>
          <p:cNvPicPr>
            <a:picLocks noChangeAspect="1"/>
          </p:cNvPicPr>
          <p:nvPr/>
        </p:nvPicPr>
        <p:blipFill>
          <a:blip r:embed="rId3"/>
          <a:stretch>
            <a:fillRect/>
          </a:stretch>
        </p:blipFill>
        <p:spPr>
          <a:xfrm>
            <a:off x="3496945" y="3429000"/>
            <a:ext cx="5202555" cy="728980"/>
          </a:xfrm>
          <a:prstGeom prst="rect">
            <a:avLst/>
          </a:prstGeom>
        </p:spPr>
      </p:pic>
      <p:sp>
        <p:nvSpPr>
          <p:cNvPr id="4" name="文本框 3"/>
          <p:cNvSpPr txBox="1"/>
          <p:nvPr/>
        </p:nvSpPr>
        <p:spPr>
          <a:xfrm>
            <a:off x="3238500" y="4578350"/>
            <a:ext cx="4064000" cy="368300"/>
          </a:xfrm>
          <a:prstGeom prst="rect">
            <a:avLst/>
          </a:prstGeom>
          <a:noFill/>
        </p:spPr>
        <p:txBody>
          <a:bodyPr wrap="square" rtlCol="0">
            <a:spAutoFit/>
          </a:bodyPr>
          <a:lstStyle/>
          <a:p>
            <a:endParaRPr lang="en-US" altLang="zh-CN"/>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21</a:t>
            </a:fld>
            <a:endParaRPr lang="zh-CN" altLang="en-US"/>
          </a:p>
        </p:txBody>
      </p:sp>
      <p:sp>
        <p:nvSpPr>
          <p:cNvPr id="12" name="标题 11"/>
          <p:cNvSpPr>
            <a:spLocks noGrp="1"/>
          </p:cNvSpPr>
          <p:nvPr>
            <p:ph type="title"/>
          </p:nvPr>
        </p:nvSpPr>
        <p:spPr/>
        <p:txBody>
          <a:bodyPr/>
          <a:lstStyle/>
          <a:p>
            <a:r>
              <a:rPr lang="en-US" altLang="zh-CN" dirty="0"/>
              <a:t>3.4 QMIX</a:t>
            </a:r>
            <a:r>
              <a:rPr lang="zh-CN" altLang="en-US" dirty="0"/>
              <a:t>分析</a:t>
            </a:r>
            <a:r>
              <a:rPr lang="en-US" altLang="zh-CN" dirty="0"/>
              <a:t>——</a:t>
            </a:r>
            <a:r>
              <a:rPr lang="zh-CN" altLang="en-US" dirty="0"/>
              <a:t>伪代码分析</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p:txBody>
      </p:sp>
      <p:pic>
        <p:nvPicPr>
          <p:cNvPr id="4" name="图片 3"/>
          <p:cNvPicPr>
            <a:picLocks noChangeAspect="1"/>
          </p:cNvPicPr>
          <p:nvPr/>
        </p:nvPicPr>
        <p:blipFill>
          <a:blip r:embed="rId3"/>
          <a:srcRect r="754" b="41563"/>
          <a:stretch>
            <a:fillRect/>
          </a:stretch>
        </p:blipFill>
        <p:spPr>
          <a:xfrm>
            <a:off x="335280" y="1358900"/>
            <a:ext cx="11031855" cy="4398010"/>
          </a:xfrm>
          <a:prstGeom prst="rect">
            <a:avLst/>
          </a:prstGeom>
        </p:spPr>
      </p:pic>
      <p:sp>
        <p:nvSpPr>
          <p:cNvPr id="5" name="圆角矩形 4"/>
          <p:cNvSpPr/>
          <p:nvPr/>
        </p:nvSpPr>
        <p:spPr>
          <a:xfrm>
            <a:off x="7007225" y="2023745"/>
            <a:ext cx="2108200" cy="7169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初始化</a:t>
            </a:r>
          </a:p>
        </p:txBody>
      </p:sp>
      <p:sp>
        <p:nvSpPr>
          <p:cNvPr id="6" name="圆角矩形 5"/>
          <p:cNvSpPr/>
          <p:nvPr/>
        </p:nvSpPr>
        <p:spPr>
          <a:xfrm>
            <a:off x="8858885" y="4691380"/>
            <a:ext cx="2108200" cy="7169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选择动作，使得奖励函数最大</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22</a:t>
            </a:fld>
            <a:endParaRPr lang="zh-CN" altLang="en-US"/>
          </a:p>
        </p:txBody>
      </p:sp>
      <p:sp>
        <p:nvSpPr>
          <p:cNvPr id="12" name="标题 11"/>
          <p:cNvSpPr>
            <a:spLocks noGrp="1"/>
          </p:cNvSpPr>
          <p:nvPr>
            <p:ph type="title"/>
          </p:nvPr>
        </p:nvSpPr>
        <p:spPr/>
        <p:txBody>
          <a:bodyPr/>
          <a:lstStyle/>
          <a:p>
            <a:r>
              <a:rPr lang="en-US" altLang="zh-CN" dirty="0"/>
              <a:t>3.4 QMIX</a:t>
            </a:r>
            <a:r>
              <a:rPr lang="zh-CN" altLang="en-US" dirty="0"/>
              <a:t>分析</a:t>
            </a:r>
            <a:r>
              <a:rPr lang="en-US" altLang="zh-CN" dirty="0"/>
              <a:t>——</a:t>
            </a:r>
            <a:r>
              <a:rPr lang="zh-CN" altLang="en-US" dirty="0"/>
              <a:t>伪代码分析</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p:txBody>
      </p:sp>
      <p:pic>
        <p:nvPicPr>
          <p:cNvPr id="7" name="图片 6"/>
          <p:cNvPicPr>
            <a:picLocks noChangeAspect="1"/>
          </p:cNvPicPr>
          <p:nvPr/>
        </p:nvPicPr>
        <p:blipFill>
          <a:blip r:embed="rId3"/>
          <a:stretch>
            <a:fillRect/>
          </a:stretch>
        </p:blipFill>
        <p:spPr>
          <a:xfrm>
            <a:off x="422910" y="1458595"/>
            <a:ext cx="10695940" cy="3703955"/>
          </a:xfrm>
          <a:prstGeom prst="rect">
            <a:avLst/>
          </a:prstGeom>
        </p:spPr>
      </p:pic>
      <p:sp>
        <p:nvSpPr>
          <p:cNvPr id="8" name="圆角矩形 7"/>
          <p:cNvSpPr/>
          <p:nvPr/>
        </p:nvSpPr>
        <p:spPr>
          <a:xfrm>
            <a:off x="8287385" y="1873250"/>
            <a:ext cx="1718945" cy="852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在缓冲区存储转移</a:t>
            </a:r>
          </a:p>
        </p:txBody>
      </p:sp>
      <p:sp>
        <p:nvSpPr>
          <p:cNvPr id="9" name="圆角矩形 8"/>
          <p:cNvSpPr/>
          <p:nvPr/>
        </p:nvSpPr>
        <p:spPr>
          <a:xfrm>
            <a:off x="8287385" y="3896360"/>
            <a:ext cx="1718945" cy="852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计算</a:t>
            </a:r>
            <a:r>
              <a:rPr lang="en-US" altLang="zh-CN"/>
              <a:t>Q_tot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23</a:t>
            </a:fld>
            <a:endParaRPr lang="zh-CN" altLang="en-US"/>
          </a:p>
        </p:txBody>
      </p:sp>
      <p:sp>
        <p:nvSpPr>
          <p:cNvPr id="12" name="标题 11"/>
          <p:cNvSpPr>
            <a:spLocks noGrp="1"/>
          </p:cNvSpPr>
          <p:nvPr>
            <p:ph type="title"/>
          </p:nvPr>
        </p:nvSpPr>
        <p:spPr/>
        <p:txBody>
          <a:bodyPr/>
          <a:lstStyle/>
          <a:p>
            <a:r>
              <a:rPr lang="en-US" altLang="zh-CN" dirty="0"/>
              <a:t>3.4 QMIX</a:t>
            </a:r>
            <a:r>
              <a:rPr lang="zh-CN" altLang="en-US" dirty="0"/>
              <a:t>分析</a:t>
            </a:r>
            <a:r>
              <a:rPr lang="en-US" altLang="zh-CN" dirty="0"/>
              <a:t>——</a:t>
            </a:r>
            <a:r>
              <a:rPr lang="zh-CN" altLang="en-US" dirty="0"/>
              <a:t>伪代码分析</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p:txBody>
      </p:sp>
      <p:pic>
        <p:nvPicPr>
          <p:cNvPr id="11" name="图片 10"/>
          <p:cNvPicPr>
            <a:picLocks noChangeAspect="1"/>
          </p:cNvPicPr>
          <p:nvPr/>
        </p:nvPicPr>
        <p:blipFill>
          <a:blip r:embed="rId3"/>
          <a:stretch>
            <a:fillRect/>
          </a:stretch>
        </p:blipFill>
        <p:spPr>
          <a:xfrm>
            <a:off x="333375" y="1264920"/>
            <a:ext cx="9270365" cy="2207895"/>
          </a:xfrm>
          <a:prstGeom prst="rect">
            <a:avLst/>
          </a:prstGeom>
        </p:spPr>
      </p:pic>
      <p:sp>
        <p:nvSpPr>
          <p:cNvPr id="4" name="圆角矩形 3"/>
          <p:cNvSpPr/>
          <p:nvPr/>
        </p:nvSpPr>
        <p:spPr>
          <a:xfrm>
            <a:off x="8397240" y="1765300"/>
            <a:ext cx="2336800" cy="8470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更新目标网络</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24</a:t>
            </a:fld>
            <a:endParaRPr lang="zh-CN" altLang="en-US"/>
          </a:p>
        </p:txBody>
      </p:sp>
      <p:sp>
        <p:nvSpPr>
          <p:cNvPr id="12" name="标题 11"/>
          <p:cNvSpPr>
            <a:spLocks noGrp="1"/>
          </p:cNvSpPr>
          <p:nvPr>
            <p:ph type="title"/>
          </p:nvPr>
        </p:nvSpPr>
        <p:spPr/>
        <p:txBody>
          <a:bodyPr/>
          <a:lstStyle/>
          <a:p>
            <a:r>
              <a:rPr lang="en-US" altLang="zh-CN" dirty="0"/>
              <a:t>3.4 QMIX</a:t>
            </a:r>
            <a:r>
              <a:rPr lang="zh-CN" altLang="en-US" dirty="0"/>
              <a:t>分析</a:t>
            </a:r>
            <a:r>
              <a:rPr lang="en-US" altLang="zh-CN" dirty="0"/>
              <a:t>——</a:t>
            </a:r>
            <a:r>
              <a:rPr lang="zh-CN" altLang="en-US" dirty="0"/>
              <a:t>伪代码分析</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p:txBody>
      </p:sp>
      <p:pic>
        <p:nvPicPr>
          <p:cNvPr id="11" name="图片 10"/>
          <p:cNvPicPr>
            <a:picLocks noChangeAspect="1"/>
          </p:cNvPicPr>
          <p:nvPr/>
        </p:nvPicPr>
        <p:blipFill>
          <a:blip r:embed="rId3"/>
          <a:stretch>
            <a:fillRect/>
          </a:stretch>
        </p:blipFill>
        <p:spPr>
          <a:xfrm>
            <a:off x="333375" y="1264920"/>
            <a:ext cx="9270365" cy="2207895"/>
          </a:xfrm>
          <a:prstGeom prst="rect">
            <a:avLst/>
          </a:prstGeom>
        </p:spPr>
      </p:pic>
      <p:sp>
        <p:nvSpPr>
          <p:cNvPr id="4" name="圆角矩形 3"/>
          <p:cNvSpPr/>
          <p:nvPr/>
        </p:nvSpPr>
        <p:spPr>
          <a:xfrm>
            <a:off x="8397240" y="1765300"/>
            <a:ext cx="2336800" cy="8470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更新目标网络</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D1586FD-1154-48B7-BEE2-E666978F0133}" type="datetime1">
              <a:rPr lang="zh-CN" altLang="en-US" smtClean="0"/>
              <a:t>2024-04-24</a:t>
            </a:fld>
            <a:endParaRPr lang="zh-CN" altLang="en-US"/>
          </a:p>
        </p:txBody>
      </p:sp>
      <p:sp>
        <p:nvSpPr>
          <p:cNvPr id="5" name="灯片编号占位符 4"/>
          <p:cNvSpPr>
            <a:spLocks noGrp="1"/>
          </p:cNvSpPr>
          <p:nvPr>
            <p:ph type="sldNum" sz="quarter" idx="12"/>
          </p:nvPr>
        </p:nvSpPr>
        <p:spPr/>
        <p:txBody>
          <a:bodyPr/>
          <a:lstStyle/>
          <a:p>
            <a:fld id="{8A10E22A-D232-4303-8D6A-8CC2E1BCA2A3}" type="slidenum">
              <a:rPr lang="zh-CN" altLang="en-US" smtClean="0"/>
              <a:t>25</a:t>
            </a:fld>
            <a:endParaRPr lang="zh-CN" altLang="en-US" dirty="0"/>
          </a:p>
        </p:txBody>
      </p:sp>
      <p:sp>
        <p:nvSpPr>
          <p:cNvPr id="6" name="文本占位符 5"/>
          <p:cNvSpPr>
            <a:spLocks noGrp="1"/>
          </p:cNvSpPr>
          <p:nvPr>
            <p:ph type="body" sz="quarter" idx="13"/>
          </p:nvPr>
        </p:nvSpPr>
        <p:spPr>
          <a:xfrm>
            <a:off x="4260914" y="2129782"/>
            <a:ext cx="4629150" cy="530228"/>
          </a:xfrm>
        </p:spPr>
        <p:txBody>
          <a:bodyPr>
            <a:noAutofit/>
          </a:bodyPr>
          <a:lstStyle/>
          <a:p>
            <a:r>
              <a:rPr lang="zh-CN" altLang="en-US" sz="3200" b="1" dirty="0">
                <a:solidFill>
                  <a:schemeClr val="bg1">
                    <a:lumMod val="65000"/>
                  </a:schemeClr>
                </a:solidFill>
              </a:rPr>
              <a:t>相关背景</a:t>
            </a:r>
          </a:p>
        </p:txBody>
      </p:sp>
      <p:sp>
        <p:nvSpPr>
          <p:cNvPr id="8" name="文本占位符 7"/>
          <p:cNvSpPr>
            <a:spLocks noGrp="1"/>
          </p:cNvSpPr>
          <p:nvPr>
            <p:ph type="body" sz="quarter" idx="15"/>
          </p:nvPr>
        </p:nvSpPr>
        <p:spPr>
          <a:xfrm>
            <a:off x="4260850" y="2736845"/>
            <a:ext cx="5318760" cy="530225"/>
          </a:xfrm>
        </p:spPr>
        <p:txBody>
          <a:bodyPr>
            <a:noAutofit/>
          </a:bodyPr>
          <a:lstStyle/>
          <a:p>
            <a:r>
              <a:rPr lang="zh-CN" altLang="en-US" sz="3300" b="1" dirty="0">
                <a:solidFill>
                  <a:schemeClr val="bg1">
                    <a:lumMod val="65000"/>
                  </a:schemeClr>
                </a:solidFill>
                <a:sym typeface="+mn-ea"/>
              </a:rPr>
              <a:t>前置知识</a:t>
            </a:r>
          </a:p>
        </p:txBody>
      </p:sp>
      <p:sp>
        <p:nvSpPr>
          <p:cNvPr id="9" name="文本占位符 8"/>
          <p:cNvSpPr>
            <a:spLocks noGrp="1"/>
          </p:cNvSpPr>
          <p:nvPr>
            <p:ph type="body" sz="quarter" idx="16"/>
          </p:nvPr>
        </p:nvSpPr>
        <p:spPr>
          <a:xfrm>
            <a:off x="4260913" y="3343905"/>
            <a:ext cx="6207062" cy="530225"/>
          </a:xfrm>
        </p:spPr>
        <p:txBody>
          <a:bodyPr>
            <a:noAutofit/>
          </a:bodyPr>
          <a:lstStyle/>
          <a:p>
            <a:r>
              <a:rPr lang="en-US" altLang="zh-CN" sz="3200" b="1" dirty="0">
                <a:solidFill>
                  <a:schemeClr val="bg1">
                    <a:lumMod val="65000"/>
                  </a:schemeClr>
                </a:solidFill>
                <a:sym typeface="+mn-ea"/>
              </a:rPr>
              <a:t>QMIX</a:t>
            </a:r>
            <a:r>
              <a:rPr lang="zh-CN" altLang="en-US" sz="3200" b="1" dirty="0">
                <a:solidFill>
                  <a:schemeClr val="bg1">
                    <a:lumMod val="65000"/>
                  </a:schemeClr>
                </a:solidFill>
                <a:sym typeface="+mn-ea"/>
              </a:rPr>
              <a:t>理论分析与实践</a:t>
            </a:r>
            <a:endParaRPr lang="zh-CN" altLang="en-US" sz="3200" b="1" dirty="0">
              <a:solidFill>
                <a:schemeClr val="bg1">
                  <a:lumMod val="65000"/>
                </a:schemeClr>
              </a:solidFill>
            </a:endParaRPr>
          </a:p>
          <a:p>
            <a:endParaRPr lang="en-US" altLang="zh-CN" sz="3200" b="1" dirty="0">
              <a:solidFill>
                <a:schemeClr val="bg1">
                  <a:lumMod val="65000"/>
                </a:schemeClr>
              </a:solidFill>
            </a:endParaRPr>
          </a:p>
        </p:txBody>
      </p:sp>
      <p:sp>
        <p:nvSpPr>
          <p:cNvPr id="10" name="文本占位符 9"/>
          <p:cNvSpPr>
            <a:spLocks noGrp="1"/>
          </p:cNvSpPr>
          <p:nvPr>
            <p:ph type="body" sz="quarter" idx="18"/>
          </p:nvPr>
        </p:nvSpPr>
        <p:spPr>
          <a:xfrm>
            <a:off x="3208006" y="2170037"/>
            <a:ext cx="1052908" cy="530228"/>
          </a:xfrm>
        </p:spPr>
        <p:txBody>
          <a:bodyPr>
            <a:normAutofit fontScale="87500" lnSpcReduction="10000"/>
          </a:bodyPr>
          <a:lstStyle/>
          <a:p>
            <a:r>
              <a:rPr lang="en-US" altLang="zh-CN" dirty="0"/>
              <a:t>01</a:t>
            </a:r>
            <a:endParaRPr lang="zh-CN" altLang="en-US" dirty="0"/>
          </a:p>
        </p:txBody>
      </p:sp>
      <p:sp>
        <p:nvSpPr>
          <p:cNvPr id="12" name="文本占位符 11"/>
          <p:cNvSpPr>
            <a:spLocks noGrp="1"/>
          </p:cNvSpPr>
          <p:nvPr>
            <p:ph type="body" sz="quarter" idx="20"/>
          </p:nvPr>
        </p:nvSpPr>
        <p:spPr>
          <a:xfrm>
            <a:off x="3208006" y="2792340"/>
            <a:ext cx="1052908" cy="530225"/>
          </a:xfrm>
        </p:spPr>
        <p:txBody>
          <a:bodyPr>
            <a:normAutofit fontScale="87500" lnSpcReduction="10000"/>
          </a:bodyPr>
          <a:lstStyle/>
          <a:p>
            <a:r>
              <a:rPr lang="en-US" altLang="zh-CN" dirty="0"/>
              <a:t>02</a:t>
            </a:r>
            <a:endParaRPr lang="zh-CN" altLang="en-US" dirty="0"/>
          </a:p>
        </p:txBody>
      </p:sp>
      <p:sp>
        <p:nvSpPr>
          <p:cNvPr id="13" name="文本占位符 12"/>
          <p:cNvSpPr>
            <a:spLocks noGrp="1"/>
          </p:cNvSpPr>
          <p:nvPr>
            <p:ph type="body" sz="quarter" idx="21"/>
          </p:nvPr>
        </p:nvSpPr>
        <p:spPr>
          <a:xfrm>
            <a:off x="3208006" y="3414640"/>
            <a:ext cx="1052908" cy="530225"/>
          </a:xfrm>
        </p:spPr>
        <p:txBody>
          <a:bodyPr>
            <a:normAutofit fontScale="87500" lnSpcReduction="10000"/>
          </a:bodyPr>
          <a:lstStyle/>
          <a:p>
            <a:r>
              <a:rPr lang="en-US" altLang="zh-CN" dirty="0"/>
              <a:t>03</a:t>
            </a:r>
            <a:endParaRPr lang="zh-CN" altLang="en-US" dirty="0"/>
          </a:p>
        </p:txBody>
      </p:sp>
      <p:sp>
        <p:nvSpPr>
          <p:cNvPr id="2" name="文本占位符 5"/>
          <p:cNvSpPr>
            <a:spLocks noGrp="1"/>
          </p:cNvSpPr>
          <p:nvPr/>
        </p:nvSpPr>
        <p:spPr>
          <a:xfrm>
            <a:off x="4260914" y="3950965"/>
            <a:ext cx="4629150" cy="530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chemeClr val="tx1"/>
                </a:solidFill>
              </a:rPr>
              <a:t>模型复现</a:t>
            </a:r>
          </a:p>
        </p:txBody>
      </p:sp>
      <p:sp>
        <p:nvSpPr>
          <p:cNvPr id="3" name="文本占位符 9"/>
          <p:cNvSpPr>
            <a:spLocks noGrp="1"/>
          </p:cNvSpPr>
          <p:nvPr/>
        </p:nvSpPr>
        <p:spPr>
          <a:xfrm>
            <a:off x="3208006" y="4036940"/>
            <a:ext cx="1052908" cy="530225"/>
          </a:xfrm>
          <a:prstGeom prst="rect">
            <a:avLst/>
          </a:prstGeom>
        </p:spPr>
        <p:txBody>
          <a:bodyPr vert="horz" lIns="91440" tIns="45720" rIns="91440" bIns="45720" rtlCol="0">
            <a:normAutofit fontScale="87500" lnSpcReduction="10000"/>
          </a:bodyPr>
          <a:lstStyle>
            <a:lvl1pPr marL="228600" indent="-228600" algn="ctr" defTabSz="914400" rtl="0" eaLnBrk="1" latinLnBrk="0" hangingPunct="1">
              <a:lnSpc>
                <a:spcPct val="90000"/>
              </a:lnSpc>
              <a:spcBef>
                <a:spcPts val="1000"/>
              </a:spcBef>
              <a:buFont typeface="Arial" panose="020B0604020202020204" pitchFamily="34" charset="0"/>
              <a:buNone/>
              <a:defRPr sz="3600" b="1" kern="1200">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04</a:t>
            </a:r>
            <a:endParaRPr lang="zh-CN" altLang="en-US"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26</a:t>
            </a:fld>
            <a:endParaRPr lang="zh-CN" altLang="en-US"/>
          </a:p>
        </p:txBody>
      </p:sp>
      <p:sp>
        <p:nvSpPr>
          <p:cNvPr id="12" name="标题 11"/>
          <p:cNvSpPr>
            <a:spLocks noGrp="1"/>
          </p:cNvSpPr>
          <p:nvPr>
            <p:ph type="title"/>
          </p:nvPr>
        </p:nvSpPr>
        <p:spPr/>
        <p:txBody>
          <a:bodyPr/>
          <a:lstStyle/>
          <a:p>
            <a:r>
              <a:rPr lang="en-US" altLang="zh-CN" dirty="0"/>
              <a:t>4.1 </a:t>
            </a:r>
            <a:r>
              <a:rPr lang="zh-CN" altLang="en-US" dirty="0"/>
              <a:t>模型复现</a:t>
            </a:r>
            <a:endParaRPr lang="en-US" altLang="zh-CN" dirty="0"/>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p:txBody>
      </p:sp>
      <p:pic>
        <p:nvPicPr>
          <p:cNvPr id="5" name="图片 4" descr="QMIX_SMAC_training_result"/>
          <p:cNvPicPr>
            <a:picLocks noChangeAspect="1"/>
          </p:cNvPicPr>
          <p:nvPr/>
        </p:nvPicPr>
        <p:blipFill>
          <a:blip r:embed="rId3"/>
          <a:stretch>
            <a:fillRect/>
          </a:stretch>
        </p:blipFill>
        <p:spPr>
          <a:xfrm>
            <a:off x="1362710" y="1909445"/>
            <a:ext cx="9933305" cy="3383280"/>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27</a:t>
            </a:fld>
            <a:endParaRPr lang="zh-CN" altLang="en-US"/>
          </a:p>
        </p:txBody>
      </p:sp>
      <p:sp>
        <p:nvSpPr>
          <p:cNvPr id="12" name="标题 11"/>
          <p:cNvSpPr>
            <a:spLocks noGrp="1"/>
          </p:cNvSpPr>
          <p:nvPr>
            <p:ph type="title"/>
          </p:nvPr>
        </p:nvSpPr>
        <p:spPr/>
        <p:txBody>
          <a:bodyPr/>
          <a:lstStyle/>
          <a:p>
            <a:r>
              <a:rPr lang="en-US" altLang="zh-CN" dirty="0"/>
              <a:t>4.1 </a:t>
            </a:r>
            <a:r>
              <a:rPr lang="zh-CN" altLang="en-US" dirty="0"/>
              <a:t>模型复现（</a:t>
            </a:r>
            <a:r>
              <a:rPr lang="en-US" altLang="zh-CN" dirty="0"/>
              <a:t>SMAC</a:t>
            </a:r>
            <a:r>
              <a:rPr lang="zh-CN" altLang="en-US" dirty="0"/>
              <a:t>）</a:t>
            </a:r>
            <a:endParaRPr lang="en-US" altLang="zh-CN" dirty="0"/>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p:txBody>
      </p:sp>
      <p:pic>
        <p:nvPicPr>
          <p:cNvPr id="4" name="录制">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1334770" y="1100455"/>
            <a:ext cx="9242425" cy="49860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28</a:t>
            </a:fld>
            <a:endParaRPr lang="zh-CN" altLang="en-US"/>
          </a:p>
        </p:txBody>
      </p:sp>
      <p:sp>
        <p:nvSpPr>
          <p:cNvPr id="12" name="标题 11"/>
          <p:cNvSpPr>
            <a:spLocks noGrp="1"/>
          </p:cNvSpPr>
          <p:nvPr>
            <p:ph type="title"/>
          </p:nvPr>
        </p:nvSpPr>
        <p:spPr/>
        <p:txBody>
          <a:bodyPr/>
          <a:lstStyle/>
          <a:p>
            <a:r>
              <a:rPr lang="zh-CN" altLang="en-US" dirty="0"/>
              <a:t>分工</a:t>
            </a:r>
            <a:endParaRPr lang="en-US" altLang="zh-CN" dirty="0"/>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457200" algn="just">
              <a:lnSpc>
                <a:spcPct val="130000"/>
              </a:lnSpc>
              <a:buNone/>
            </a:pPr>
            <a:endParaRPr lang="zh-CN" altLang="en-US" sz="2400" dirty="0">
              <a:sym typeface="+mn-ea"/>
            </a:endParaRPr>
          </a:p>
          <a:p>
            <a:pPr marL="0" indent="457200" algn="just">
              <a:lnSpc>
                <a:spcPct val="130000"/>
              </a:lnSpc>
              <a:buNone/>
            </a:pPr>
            <a:endParaRPr lang="zh-CN" altLang="en-US" sz="2400" dirty="0">
              <a:sym typeface="+mn-ea"/>
            </a:endParaRPr>
          </a:p>
        </p:txBody>
      </p:sp>
      <p:pic>
        <p:nvPicPr>
          <p:cNvPr id="4" name="录制">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3911657" y="1100455"/>
            <a:ext cx="4368685" cy="2418600"/>
          </a:xfrm>
          <a:prstGeom prst="rect">
            <a:avLst/>
          </a:prstGeom>
        </p:spPr>
      </p:pic>
      <p:sp>
        <p:nvSpPr>
          <p:cNvPr id="7" name="副标题 6">
            <a:extLst>
              <a:ext uri="{FF2B5EF4-FFF2-40B4-BE49-F238E27FC236}">
                <a16:creationId xmlns:a16="http://schemas.microsoft.com/office/drawing/2014/main" id="{E2754CAF-5937-4742-BD04-BBC934A1A30C}"/>
              </a:ext>
            </a:extLst>
          </p:cNvPr>
          <p:cNvSpPr txBox="1">
            <a:spLocks/>
          </p:cNvSpPr>
          <p:nvPr/>
        </p:nvSpPr>
        <p:spPr>
          <a:xfrm>
            <a:off x="1214582" y="4322617"/>
            <a:ext cx="10751127" cy="1833419"/>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2151131 </a:t>
            </a:r>
            <a:r>
              <a:rPr lang="zh-CN" altLang="en-US" sz="2000" dirty="0"/>
              <a:t>朱沙桐     论文理论阅读与推导   代码复现   环境配置与实验   报告撰写</a:t>
            </a:r>
            <a:r>
              <a:rPr lang="en-US" altLang="zh-CN" sz="2000" dirty="0"/>
              <a:t>	</a:t>
            </a:r>
            <a:r>
              <a:rPr lang="zh-CN" altLang="en-US" sz="2000" dirty="0"/>
              <a:t>（</a:t>
            </a:r>
            <a:r>
              <a:rPr lang="en-US" altLang="zh-CN" sz="2000" dirty="0"/>
              <a:t>50%</a:t>
            </a:r>
            <a:r>
              <a:rPr lang="zh-CN" altLang="en-US" sz="2000" dirty="0"/>
              <a:t>） </a:t>
            </a:r>
            <a:endParaRPr lang="en-US" altLang="zh-CN" sz="2000" dirty="0"/>
          </a:p>
          <a:p>
            <a:r>
              <a:rPr lang="en-US" altLang="zh-CN" sz="2000" dirty="0"/>
              <a:t>2152032</a:t>
            </a:r>
            <a:r>
              <a:rPr lang="zh-CN" altLang="en-US" sz="2000" dirty="0"/>
              <a:t> 张铭锐</a:t>
            </a:r>
            <a:r>
              <a:rPr lang="en-US" altLang="zh-CN" sz="2000" dirty="0"/>
              <a:t>     </a:t>
            </a:r>
            <a:r>
              <a:rPr lang="zh-CN" altLang="en-US" sz="2000" dirty="0"/>
              <a:t>综述与背景   代码复现   </a:t>
            </a:r>
            <a:r>
              <a:rPr lang="en-US" altLang="zh-CN" sz="2000" dirty="0"/>
              <a:t>PPT</a:t>
            </a:r>
            <a:r>
              <a:rPr lang="zh-CN" altLang="en-US" sz="2000" dirty="0"/>
              <a:t>制作    讲稿撰写 </a:t>
            </a:r>
            <a:r>
              <a:rPr lang="en-US" altLang="zh-CN" sz="2000" dirty="0"/>
              <a:t>			</a:t>
            </a:r>
            <a:r>
              <a:rPr lang="zh-CN" altLang="en-US" sz="2000" dirty="0"/>
              <a:t>（</a:t>
            </a:r>
            <a:r>
              <a:rPr lang="en-US" altLang="zh-CN" sz="2000" dirty="0"/>
              <a:t>50%</a:t>
            </a:r>
            <a:r>
              <a:rPr lang="zh-CN" altLang="en-US" sz="2000" dirty="0"/>
              <a:t>）</a:t>
            </a:r>
            <a:endParaRPr lang="en-US" altLang="zh-CN" sz="1400" dirty="0">
              <a:hlinkClick r:id="rId6"/>
            </a:endParaRPr>
          </a:p>
          <a:p>
            <a:pPr marL="0" indent="0">
              <a:buNone/>
            </a:pPr>
            <a:r>
              <a:rPr lang="en-US" altLang="zh-CN" sz="2100" dirty="0">
                <a:hlinkClick r:id="rId6">
                  <a:extLst>
                    <a:ext uri="{A12FA001-AC4F-418D-AE19-62706E023703}">
                      <ahyp:hlinkClr xmlns:ahyp="http://schemas.microsoft.com/office/drawing/2018/hyperlinkcolor" val="tx"/>
                    </a:ext>
                  </a:extLst>
                </a:hlinkClick>
              </a:rPr>
              <a:t>Repo</a:t>
            </a:r>
            <a:r>
              <a:rPr lang="zh-CN" altLang="en-US" sz="2100" dirty="0">
                <a:hlinkClick r:id="rId6">
                  <a:extLst>
                    <a:ext uri="{A12FA001-AC4F-418D-AE19-62706E023703}">
                      <ahyp:hlinkClr xmlns:ahyp="http://schemas.microsoft.com/office/drawing/2018/hyperlinkcolor" val="tx"/>
                    </a:ext>
                  </a:extLst>
                </a:hlinkClick>
              </a:rPr>
              <a:t>地址：</a:t>
            </a:r>
            <a:endParaRPr lang="en-US" altLang="zh-CN" sz="2100" dirty="0">
              <a:hlinkClick r:id="rId6">
                <a:extLst>
                  <a:ext uri="{A12FA001-AC4F-418D-AE19-62706E023703}">
                    <ahyp:hlinkClr xmlns:ahyp="http://schemas.microsoft.com/office/drawing/2018/hyperlinkcolor" val="tx"/>
                  </a:ext>
                </a:extLst>
              </a:hlinkClick>
            </a:endParaRPr>
          </a:p>
          <a:p>
            <a:pPr marL="0" indent="0">
              <a:buNone/>
            </a:pPr>
            <a:r>
              <a:rPr lang="en-US" altLang="zh-CN" sz="1400" dirty="0">
                <a:hlinkClick r:id="rId6"/>
              </a:rPr>
              <a:t>Zhu-</a:t>
            </a:r>
            <a:r>
              <a:rPr lang="en-US" altLang="zh-CN" sz="1400" dirty="0" err="1">
                <a:hlinkClick r:id="rId6"/>
              </a:rPr>
              <a:t>Shatong</a:t>
            </a:r>
            <a:r>
              <a:rPr lang="en-US" altLang="zh-CN" sz="1400" dirty="0">
                <a:hlinkClick r:id="rId6"/>
              </a:rPr>
              <a:t>/</a:t>
            </a:r>
            <a:r>
              <a:rPr lang="en-US" altLang="zh-CN" sz="1400" dirty="0" err="1">
                <a:hlinkClick r:id="rId6"/>
              </a:rPr>
              <a:t>QMIX_pytorch</a:t>
            </a:r>
            <a:r>
              <a:rPr lang="en-US" altLang="zh-CN" sz="1400" dirty="0">
                <a:hlinkClick r:id="rId6"/>
              </a:rPr>
              <a:t> (github.com)</a:t>
            </a:r>
            <a:endParaRPr lang="zh-CN" altLang="en-US" sz="2000" dirty="0"/>
          </a:p>
        </p:txBody>
      </p:sp>
    </p:spTree>
    <p:extLst>
      <p:ext uri="{BB962C8B-B14F-4D97-AF65-F5344CB8AC3E}">
        <p14:creationId xmlns:p14="http://schemas.microsoft.com/office/powerpoint/2010/main" val="112942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a:t>Thanks</a:t>
            </a:r>
            <a:endParaRPr lang="zh-CN" altLang="en-US" dirty="0"/>
          </a:p>
        </p:txBody>
      </p:sp>
      <p:sp>
        <p:nvSpPr>
          <p:cNvPr id="7" name="副标题 6"/>
          <p:cNvSpPr>
            <a:spLocks noGrp="1"/>
          </p:cNvSpPr>
          <p:nvPr>
            <p:ph type="subTitle" idx="1"/>
          </p:nvPr>
        </p:nvSpPr>
        <p:spPr>
          <a:xfrm>
            <a:off x="2651125" y="4318000"/>
            <a:ext cx="2117090" cy="712470"/>
          </a:xfrm>
        </p:spPr>
        <p:txBody>
          <a:bodyPr>
            <a:normAutofit fontScale="97500" lnSpcReduction="10000"/>
          </a:bodyPr>
          <a:lstStyle/>
          <a:p>
            <a:r>
              <a:rPr lang="en-US" altLang="zh-CN" sz="2000" dirty="0"/>
              <a:t>2151131 </a:t>
            </a:r>
            <a:r>
              <a:rPr lang="zh-CN" altLang="en-US" sz="2000" dirty="0"/>
              <a:t>朱沙桐</a:t>
            </a:r>
            <a:endParaRPr lang="en-US" altLang="zh-CN" sz="2000" dirty="0"/>
          </a:p>
          <a:p>
            <a:r>
              <a:rPr lang="en-US" altLang="zh-CN" sz="2000" dirty="0"/>
              <a:t>2152032</a:t>
            </a:r>
            <a:r>
              <a:rPr lang="zh-CN" altLang="en-US" sz="2000" dirty="0"/>
              <a:t> 张铭锐</a:t>
            </a:r>
          </a:p>
          <a:p>
            <a:endParaRPr lang="zh-CN" altLang="en-US" sz="2000" dirty="0"/>
          </a:p>
        </p:txBody>
      </p:sp>
      <p:sp>
        <p:nvSpPr>
          <p:cNvPr id="2" name="日期占位符 1"/>
          <p:cNvSpPr>
            <a:spLocks noGrp="1"/>
          </p:cNvSpPr>
          <p:nvPr>
            <p:ph type="dt" sz="half" idx="4294967295"/>
          </p:nvPr>
        </p:nvSpPr>
        <p:spPr>
          <a:xfrm>
            <a:off x="0" y="6356350"/>
            <a:ext cx="2743200" cy="365125"/>
          </a:xfrm>
        </p:spPr>
        <p:txBody>
          <a:bodyPr/>
          <a:lstStyle/>
          <a:p>
            <a:fld id="{75EC8EA3-0150-4E8C-9D77-8486641FE6D9}" type="datetime1">
              <a:rPr lang="zh-CN" altLang="en-US" smtClean="0"/>
              <a:t>2024-04-24</a:t>
            </a:fld>
            <a:endParaRPr lang="zh-CN" altLang="en-US" dirty="0"/>
          </a:p>
        </p:txBody>
      </p:sp>
      <p:sp>
        <p:nvSpPr>
          <p:cNvPr id="3" name="灯片编号占位符 2"/>
          <p:cNvSpPr>
            <a:spLocks noGrp="1"/>
          </p:cNvSpPr>
          <p:nvPr>
            <p:ph type="sldNum" sz="quarter" idx="4294967295"/>
          </p:nvPr>
        </p:nvSpPr>
        <p:spPr>
          <a:xfrm>
            <a:off x="9448800" y="6356350"/>
            <a:ext cx="2743200" cy="365125"/>
          </a:xfrm>
        </p:spPr>
        <p:txBody>
          <a:bodyPr/>
          <a:lstStyle/>
          <a:p>
            <a:fld id="{8A10E22A-D232-4303-8D6A-8CC2E1BCA2A3}" type="slidenum">
              <a:rPr lang="zh-CN" altLang="en-US" smtClean="0"/>
              <a:t>29</a:t>
            </a:fld>
            <a:endParaRPr lang="zh-CN" altLang="en-US"/>
          </a:p>
        </p:txBody>
      </p:sp>
      <p:pic>
        <p:nvPicPr>
          <p:cNvPr id="9" name="图片 8" descr="建筑的摆设布局&#10;&#10;描述已自动生成"/>
          <p:cNvPicPr>
            <a:picLocks noChangeAspect="1"/>
          </p:cNvPicPr>
          <p:nvPr/>
        </p:nvPicPr>
        <p:blipFill rotWithShape="1">
          <a:blip r:embed="rId3" cstate="print"/>
          <a:srcRect l="-276" t="-197" r="276" b="197"/>
          <a:stretch>
            <a:fillRect/>
          </a:stretch>
        </p:blipFill>
        <p:spPr>
          <a:xfrm>
            <a:off x="7681745" y="1162291"/>
            <a:ext cx="3465353" cy="4860822"/>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3</a:t>
            </a:fld>
            <a:endParaRPr lang="zh-CN" altLang="en-US"/>
          </a:p>
        </p:txBody>
      </p:sp>
      <p:sp>
        <p:nvSpPr>
          <p:cNvPr id="12" name="标题 11"/>
          <p:cNvSpPr>
            <a:spLocks noGrp="1"/>
          </p:cNvSpPr>
          <p:nvPr>
            <p:ph type="title"/>
          </p:nvPr>
        </p:nvSpPr>
        <p:spPr/>
        <p:txBody>
          <a:bodyPr/>
          <a:lstStyle/>
          <a:p>
            <a:r>
              <a:rPr lang="en-US" altLang="zh-CN" dirty="0"/>
              <a:t>1.1 </a:t>
            </a:r>
            <a:r>
              <a:rPr lang="zh-CN" altLang="en-US" dirty="0"/>
              <a:t>什么是</a:t>
            </a:r>
            <a:r>
              <a:rPr lang="en-US" altLang="zh-CN" dirty="0"/>
              <a:t>Dec-POMDP</a:t>
            </a:r>
            <a:endParaRPr lang="zh-CN" altLang="en-US" dirty="0"/>
          </a:p>
        </p:txBody>
      </p:sp>
      <p:sp>
        <p:nvSpPr>
          <p:cNvPr id="10" name="内容占位符 24"/>
          <p:cNvSpPr>
            <a:spLocks noGrp="1"/>
          </p:cNvSpPr>
          <p:nvPr>
            <p:ph sz="half" idx="4294967295"/>
          </p:nvPr>
        </p:nvSpPr>
        <p:spPr>
          <a:xfrm>
            <a:off x="333375" y="1699895"/>
            <a:ext cx="11526520" cy="4656455"/>
          </a:xfrm>
          <a:prstGeom prst="rect">
            <a:avLst/>
          </a:prstGeom>
        </p:spPr>
        <p:txBody>
          <a:bodyPr>
            <a:normAutofit/>
          </a:bodyPr>
          <a:lstStyle/>
          <a:p>
            <a:pPr algn="just">
              <a:lnSpc>
                <a:spcPct val="100000"/>
              </a:lnSpc>
            </a:pPr>
            <a:r>
              <a:rPr lang="en-US" altLang="zh-CN" b="1" dirty="0"/>
              <a:t>Markov Property &amp; Markov Process(MP)</a:t>
            </a:r>
          </a:p>
          <a:p>
            <a:pPr marL="0" indent="457200" algn="just">
              <a:lnSpc>
                <a:spcPct val="100000"/>
              </a:lnSpc>
              <a:buNone/>
            </a:pPr>
            <a:r>
              <a:rPr lang="zh-CN" altLang="en-US" sz="2400" dirty="0"/>
              <a:t>马尔科夫性质是指系统的下一状态仅仅依赖于当前状态，而与之前的历史状态无关。拥有该性质的过程被称为马尔科夫过程。该过程通常被表示为元组</a:t>
            </a:r>
            <a:r>
              <a:rPr lang="en-US" altLang="zh-CN" sz="2400" dirty="0"/>
              <a:t>(S, P)</a:t>
            </a:r>
            <a:r>
              <a:rPr lang="zh-CN" altLang="en-US" sz="2400" dirty="0"/>
              <a:t>，其中</a:t>
            </a:r>
            <a:r>
              <a:rPr lang="en-US" altLang="zh-CN" sz="2400" dirty="0"/>
              <a:t>S</a:t>
            </a:r>
            <a:r>
              <a:rPr lang="zh-CN" altLang="en-US" sz="2400" dirty="0"/>
              <a:t>是状态空间，</a:t>
            </a:r>
            <a:r>
              <a:rPr lang="en-US" altLang="zh-CN" sz="2400" dirty="0"/>
              <a:t>P</a:t>
            </a:r>
            <a:r>
              <a:rPr lang="zh-CN" altLang="en-US" sz="2400" dirty="0"/>
              <a:t>是状态转移概率矩阵。</a:t>
            </a:r>
            <a:endParaRPr lang="en-US" altLang="zh-CN" dirty="0"/>
          </a:p>
          <a:p>
            <a:pPr algn="just">
              <a:lnSpc>
                <a:spcPct val="100000"/>
              </a:lnSpc>
            </a:pPr>
            <a:r>
              <a:rPr lang="en-US" altLang="zh-CN" b="1" dirty="0"/>
              <a:t>Markov Decision Process (MDP)</a:t>
            </a:r>
          </a:p>
          <a:p>
            <a:pPr marL="0" indent="457200" algn="just">
              <a:lnSpc>
                <a:spcPct val="100000"/>
              </a:lnSpc>
              <a:buNone/>
            </a:pPr>
            <a:r>
              <a:rPr lang="zh-CN" altLang="en-US" sz="2400" dirty="0"/>
              <a:t>引入决策者的行为选择，考虑每个行动的奖励。表示为</a:t>
            </a:r>
            <a:r>
              <a:rPr lang="en-US" altLang="zh-CN" sz="2400" dirty="0"/>
              <a:t>(S,</a:t>
            </a:r>
            <a:r>
              <a:rPr lang="en-US" altLang="zh-CN" sz="2400" dirty="0">
                <a:highlight>
                  <a:srgbClr val="FFFF00"/>
                </a:highlight>
              </a:rPr>
              <a:t>A</a:t>
            </a:r>
            <a:r>
              <a:rPr lang="en-US" altLang="zh-CN" sz="2400" dirty="0"/>
              <a:t>,P,</a:t>
            </a:r>
            <a:r>
              <a:rPr lang="en-US" altLang="zh-CN" sz="2400" dirty="0">
                <a:highlight>
                  <a:srgbClr val="FFFF00"/>
                </a:highlight>
              </a:rPr>
              <a:t>R</a:t>
            </a:r>
            <a:r>
              <a:rPr lang="en-US" altLang="zh-CN" sz="2400" dirty="0"/>
              <a:t>)</a:t>
            </a:r>
            <a:r>
              <a:rPr lang="zh-CN" altLang="en-US" sz="2400" dirty="0"/>
              <a:t>，</a:t>
            </a:r>
            <a:r>
              <a:rPr lang="en-US" altLang="zh-CN" sz="2400" dirty="0"/>
              <a:t>A</a:t>
            </a:r>
            <a:r>
              <a:rPr lang="zh-CN" altLang="en-US" sz="2400" dirty="0"/>
              <a:t>为行动空间，</a:t>
            </a:r>
            <a:r>
              <a:rPr lang="en-US" altLang="zh-CN" sz="2400" dirty="0"/>
              <a:t>R</a:t>
            </a:r>
            <a:r>
              <a:rPr lang="zh-CN" altLang="en-US" sz="2400" dirty="0"/>
              <a:t>为奖励函数。</a:t>
            </a:r>
            <a:endParaRPr lang="en-US" altLang="zh-CN" sz="2400" dirty="0"/>
          </a:p>
          <a:p>
            <a:pPr algn="just">
              <a:lnSpc>
                <a:spcPct val="100000"/>
              </a:lnSpc>
            </a:pPr>
            <a:r>
              <a:rPr lang="en-US" altLang="zh-CN" b="1" dirty="0"/>
              <a:t>Partially Observable Markov Decision Process (POMDP)</a:t>
            </a:r>
          </a:p>
          <a:p>
            <a:pPr marL="0" indent="457200" algn="just">
              <a:lnSpc>
                <a:spcPct val="100000"/>
              </a:lnSpc>
              <a:buNone/>
            </a:pPr>
            <a:r>
              <a:rPr lang="zh-CN" altLang="en-US" sz="2400" dirty="0"/>
              <a:t>决策者不能完全观测到系统的真实状态，考虑空间的约束性。表示为</a:t>
            </a:r>
            <a:r>
              <a:rPr lang="en-US" altLang="zh-CN" sz="2400" dirty="0"/>
              <a:t>(S,A,P,R,</a:t>
            </a:r>
            <a:r>
              <a:rPr lang="en-US" altLang="zh-CN" sz="2400" dirty="0">
                <a:highlight>
                  <a:srgbClr val="FFFF00"/>
                </a:highlight>
              </a:rPr>
              <a:t>O,Ω</a:t>
            </a:r>
            <a:r>
              <a:rPr lang="en-US" altLang="zh-CN" sz="2400" dirty="0"/>
              <a:t>)</a:t>
            </a:r>
            <a:r>
              <a:rPr lang="zh-CN" altLang="en-US" sz="2400" dirty="0"/>
              <a:t>，</a:t>
            </a:r>
            <a:r>
              <a:rPr lang="en-US" altLang="zh-CN" sz="2400" dirty="0"/>
              <a:t>O</a:t>
            </a:r>
            <a:r>
              <a:rPr lang="zh-CN" altLang="en-US" sz="2400" dirty="0"/>
              <a:t>为观测函数，</a:t>
            </a:r>
            <a:r>
              <a:rPr lang="en-US" altLang="zh-CN" sz="2400" dirty="0"/>
              <a:t>Ω</a:t>
            </a:r>
            <a:r>
              <a:rPr lang="zh-CN" altLang="en-US" sz="2400" dirty="0"/>
              <a:t>为观测空间。</a:t>
            </a:r>
          </a:p>
        </p:txBody>
      </p:sp>
      <p:sp>
        <p:nvSpPr>
          <p:cNvPr id="4" name="文本框 3"/>
          <p:cNvSpPr txBox="1"/>
          <p:nvPr/>
        </p:nvSpPr>
        <p:spPr>
          <a:xfrm>
            <a:off x="405130" y="1089025"/>
            <a:ext cx="4064000" cy="521970"/>
          </a:xfrm>
          <a:prstGeom prst="rect">
            <a:avLst/>
          </a:prstGeom>
          <a:noFill/>
        </p:spPr>
        <p:txBody>
          <a:bodyPr wrap="square" rtlCol="0">
            <a:spAutoFit/>
          </a:bodyPr>
          <a:lstStyle/>
          <a:p>
            <a:r>
              <a:rPr lang="zh-CN" altLang="en-US" sz="2800" b="1"/>
              <a:t>一些基本概念：</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4</a:t>
            </a:fld>
            <a:endParaRPr lang="zh-CN" altLang="en-US"/>
          </a:p>
        </p:txBody>
      </p:sp>
      <p:sp>
        <p:nvSpPr>
          <p:cNvPr id="12" name="标题 11"/>
          <p:cNvSpPr>
            <a:spLocks noGrp="1"/>
          </p:cNvSpPr>
          <p:nvPr>
            <p:ph type="title"/>
          </p:nvPr>
        </p:nvSpPr>
        <p:spPr/>
        <p:txBody>
          <a:bodyPr/>
          <a:lstStyle/>
          <a:p>
            <a:r>
              <a:rPr lang="en-US" altLang="zh-CN" dirty="0"/>
              <a:t>1.1 </a:t>
            </a:r>
            <a:r>
              <a:rPr lang="zh-CN" altLang="en-US" dirty="0"/>
              <a:t>什么是</a:t>
            </a:r>
            <a:r>
              <a:rPr lang="en-US" altLang="zh-CN" dirty="0"/>
              <a:t>Dec-POMDP</a:t>
            </a:r>
            <a:endParaRPr lang="zh-CN" altLang="en-US" dirty="0"/>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algn="just">
              <a:lnSpc>
                <a:spcPct val="110000"/>
              </a:lnSpc>
            </a:pPr>
            <a:r>
              <a:rPr lang="zh-CN" altLang="en-US" b="1" dirty="0"/>
              <a:t>去中心化的部分可观测马尔科夫决策过程</a:t>
            </a:r>
            <a:r>
              <a:rPr lang="en-US" altLang="zh-CN" b="1" dirty="0"/>
              <a:t>(Dec-POMDP)</a:t>
            </a:r>
          </a:p>
          <a:p>
            <a:pPr marL="0" indent="457200" algn="just">
              <a:lnSpc>
                <a:spcPct val="120000"/>
              </a:lnSpc>
              <a:buClrTx/>
              <a:buSzTx/>
              <a:buNone/>
            </a:pPr>
            <a:r>
              <a:rPr lang="zh-CN" altLang="en-US" sz="2400" dirty="0"/>
              <a:t>一个合作的多智能体任务可以被建模为一个去中心化的部分可观测马尔可夫决策过程（Dec</a:t>
            </a:r>
            <a:r>
              <a:rPr lang="en-US" altLang="zh-CN" sz="2400" dirty="0"/>
              <a:t> </a:t>
            </a:r>
            <a:r>
              <a:rPr lang="zh-CN" altLang="en-US" sz="2400" dirty="0"/>
              <a:t>POMDP），由元组 &lt; </a:t>
            </a:r>
            <a:r>
              <a:rPr lang="en-US" altLang="zh-CN" sz="2400" dirty="0"/>
              <a:t>S</a:t>
            </a:r>
            <a:r>
              <a:rPr lang="zh-CN" altLang="en-US" sz="2400" dirty="0"/>
              <a:t>, </a:t>
            </a:r>
            <a:r>
              <a:rPr lang="en-US" altLang="zh-CN" sz="2400" dirty="0"/>
              <a:t>A</a:t>
            </a:r>
            <a:r>
              <a:rPr lang="zh-CN" altLang="en-US" sz="2400" dirty="0"/>
              <a:t>, </a:t>
            </a:r>
            <a:r>
              <a:rPr lang="en-US" altLang="zh-CN" sz="2400" dirty="0"/>
              <a:t>O</a:t>
            </a:r>
            <a:r>
              <a:rPr lang="zh-CN" altLang="en-US" sz="2400" dirty="0"/>
              <a:t>, Ω, </a:t>
            </a:r>
            <a:r>
              <a:rPr lang="en-US" altLang="zh-CN" sz="2400" dirty="0"/>
              <a:t>P</a:t>
            </a:r>
            <a:r>
              <a:rPr lang="zh-CN" altLang="en-US" sz="2400" dirty="0"/>
              <a:t>, </a:t>
            </a:r>
            <a:r>
              <a:rPr lang="en-US" altLang="zh-CN" sz="2400" dirty="0"/>
              <a:t>R</a:t>
            </a:r>
            <a:r>
              <a:rPr lang="zh-CN" altLang="en-US" sz="2400" dirty="0"/>
              <a:t>, </a:t>
            </a:r>
            <a:r>
              <a:rPr lang="en-US" altLang="zh-CN" sz="2400" dirty="0"/>
              <a:t>n</a:t>
            </a:r>
            <a:r>
              <a:rPr lang="zh-CN" altLang="en-US" sz="2400" dirty="0"/>
              <a:t>, 𝛾&gt; 定义。其中，</a:t>
            </a:r>
            <a:r>
              <a:rPr lang="en-US" altLang="zh-CN" sz="2400" dirty="0"/>
              <a:t>n</a:t>
            </a:r>
            <a:r>
              <a:rPr lang="zh-CN" altLang="en-US" sz="2400" dirty="0"/>
              <a:t>表示</a:t>
            </a:r>
            <a:r>
              <a:rPr lang="en-US" altLang="zh-CN" sz="2400" dirty="0"/>
              <a:t>n</a:t>
            </a:r>
            <a:r>
              <a:rPr lang="zh-CN" altLang="en-US" sz="2400" dirty="0"/>
              <a:t>个智能体，</a:t>
            </a:r>
            <a:r>
              <a:rPr lang="zh-CN" altLang="en-US" sz="2400" dirty="0">
                <a:sym typeface="+mn-ea"/>
              </a:rPr>
              <a:t>𝛾</a:t>
            </a:r>
            <a:r>
              <a:rPr lang="zh-CN" altLang="en-US" sz="2400" dirty="0"/>
              <a:t>表示未来奖励的折扣因子。</a:t>
            </a:r>
          </a:p>
          <a:p>
            <a:pPr marL="0" indent="457200" algn="just">
              <a:lnSpc>
                <a:spcPct val="120000"/>
              </a:lnSpc>
              <a:buClrTx/>
              <a:buSzTx/>
              <a:buNone/>
            </a:pPr>
            <a:r>
              <a:rPr lang="zh-CN" altLang="en-US" sz="2400" dirty="0">
                <a:solidFill>
                  <a:schemeClr val="tx1"/>
                </a:solidFill>
              </a:rPr>
              <a:t>这与传统的部分可观测马尔可夫决策过程（POMDP）相比，最大的区别在于，</a:t>
            </a:r>
            <a:r>
              <a:rPr lang="zh-CN" altLang="en-US" sz="2400" b="1" dirty="0">
                <a:highlight>
                  <a:srgbClr val="FFFF00"/>
                </a:highlight>
              </a:rPr>
              <a:t>Dec-POMDP 考虑了多智能体的协作，而不是单一智能体的决策。</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5</a:t>
            </a:fld>
            <a:endParaRPr lang="zh-CN" altLang="en-US"/>
          </a:p>
        </p:txBody>
      </p:sp>
      <p:sp>
        <p:nvSpPr>
          <p:cNvPr id="12" name="标题 11"/>
          <p:cNvSpPr>
            <a:spLocks noGrp="1"/>
          </p:cNvSpPr>
          <p:nvPr>
            <p:ph type="title"/>
          </p:nvPr>
        </p:nvSpPr>
        <p:spPr/>
        <p:txBody>
          <a:bodyPr/>
          <a:lstStyle/>
          <a:p>
            <a:r>
              <a:rPr lang="en-US" altLang="zh-CN" dirty="0"/>
              <a:t>1.1 </a:t>
            </a:r>
            <a:r>
              <a:rPr lang="zh-CN" altLang="en-US" dirty="0"/>
              <a:t>什么是</a:t>
            </a:r>
            <a:r>
              <a:rPr lang="en-US" altLang="zh-CN" dirty="0"/>
              <a:t>Dec-POMDP</a:t>
            </a:r>
            <a:endParaRPr lang="zh-CN" altLang="en-US" dirty="0"/>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0" algn="just">
              <a:lnSpc>
                <a:spcPct val="110000"/>
              </a:lnSpc>
              <a:buNone/>
            </a:pPr>
            <a:r>
              <a:rPr lang="en-US" altLang="zh-CN" b="1" dirty="0">
                <a:solidFill>
                  <a:srgbClr val="FF0000"/>
                </a:solidFill>
              </a:rPr>
              <a:t>Dec-POMDP</a:t>
            </a:r>
            <a:r>
              <a:rPr lang="zh-CN" altLang="en-US" b="1" dirty="0">
                <a:solidFill>
                  <a:srgbClr val="FF0000"/>
                </a:solidFill>
              </a:rPr>
              <a:t>带来的挑战</a:t>
            </a:r>
          </a:p>
          <a:p>
            <a:pPr marL="0" indent="0" algn="just">
              <a:lnSpc>
                <a:spcPct val="110000"/>
              </a:lnSpc>
              <a:buNone/>
            </a:pPr>
            <a:endParaRPr lang="en-US" altLang="zh-CN" b="1" dirty="0">
              <a:solidFill>
                <a:srgbClr val="FF0000"/>
              </a:solidFill>
            </a:endParaRPr>
          </a:p>
          <a:p>
            <a:pPr marL="457200" indent="-457200" algn="just">
              <a:lnSpc>
                <a:spcPct val="120000"/>
              </a:lnSpc>
              <a:buClrTx/>
              <a:buSzTx/>
              <a:buAutoNum type="arabicPeriod"/>
            </a:pPr>
            <a:r>
              <a:rPr lang="zh-CN" altLang="en-US" sz="2400" dirty="0"/>
              <a:t>信息的不对称</a:t>
            </a:r>
          </a:p>
          <a:p>
            <a:pPr marL="457200" indent="-457200" algn="just">
              <a:lnSpc>
                <a:spcPct val="120000"/>
              </a:lnSpc>
              <a:buClrTx/>
              <a:buSzTx/>
              <a:buAutoNum type="arabicPeriod"/>
            </a:pPr>
            <a:endParaRPr lang="zh-CN" altLang="en-US" sz="2400" dirty="0"/>
          </a:p>
          <a:p>
            <a:pPr marL="457200" indent="-457200" algn="just">
              <a:lnSpc>
                <a:spcPct val="120000"/>
              </a:lnSpc>
              <a:buClrTx/>
              <a:buSzTx/>
              <a:buAutoNum type="arabicPeriod"/>
            </a:pPr>
            <a:r>
              <a:rPr lang="zh-CN" altLang="en-US" sz="2400" dirty="0"/>
              <a:t>智能体观测的局限性</a:t>
            </a:r>
          </a:p>
          <a:p>
            <a:pPr marL="457200" indent="-457200" algn="just">
              <a:lnSpc>
                <a:spcPct val="120000"/>
              </a:lnSpc>
              <a:buClrTx/>
              <a:buSzTx/>
              <a:buAutoNum type="arabicPeriod"/>
            </a:pPr>
            <a:endParaRPr lang="zh-CN" altLang="en-US" sz="2400" dirty="0"/>
          </a:p>
          <a:p>
            <a:pPr marL="457200" indent="-457200" algn="just">
              <a:lnSpc>
                <a:spcPct val="120000"/>
              </a:lnSpc>
              <a:buClrTx/>
              <a:buSzTx/>
              <a:buAutoNum type="arabicPeriod"/>
            </a:pPr>
            <a:r>
              <a:rPr lang="zh-CN" altLang="en-US" sz="2400" dirty="0"/>
              <a:t>整体系统的动态预测与控制</a:t>
            </a:r>
          </a:p>
          <a:p>
            <a:pPr marL="457200" indent="-457200" algn="just">
              <a:lnSpc>
                <a:spcPct val="120000"/>
              </a:lnSpc>
              <a:buClrTx/>
              <a:buSzTx/>
              <a:buAutoNum type="arabicPeriod"/>
            </a:pPr>
            <a:endParaRPr lang="zh-CN" altLang="en-US" sz="2400" dirty="0"/>
          </a:p>
        </p:txBody>
      </p:sp>
      <p:sp>
        <p:nvSpPr>
          <p:cNvPr id="5" name="右大括号 4"/>
          <p:cNvSpPr/>
          <p:nvPr/>
        </p:nvSpPr>
        <p:spPr>
          <a:xfrm>
            <a:off x="5365750" y="2205355"/>
            <a:ext cx="635000" cy="2541270"/>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 name="文本框 5"/>
          <p:cNvSpPr txBox="1"/>
          <p:nvPr/>
        </p:nvSpPr>
        <p:spPr>
          <a:xfrm>
            <a:off x="6527800" y="3244215"/>
            <a:ext cx="4064000" cy="460375"/>
          </a:xfrm>
          <a:prstGeom prst="rect">
            <a:avLst/>
          </a:prstGeom>
          <a:noFill/>
        </p:spPr>
        <p:txBody>
          <a:bodyPr wrap="square" rtlCol="0">
            <a:spAutoFit/>
          </a:bodyPr>
          <a:lstStyle/>
          <a:p>
            <a:r>
              <a:rPr lang="zh-CN" altLang="en-US" sz="2400" b="1"/>
              <a:t>求解难度为</a:t>
            </a:r>
            <a:r>
              <a:rPr lang="en-US" altLang="zh-CN" sz="2400" b="1"/>
              <a:t>NEXP-complete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6</a:t>
            </a:fld>
            <a:endParaRPr lang="zh-CN" altLang="en-US"/>
          </a:p>
        </p:txBody>
      </p:sp>
      <p:sp>
        <p:nvSpPr>
          <p:cNvPr id="12" name="标题 11"/>
          <p:cNvSpPr>
            <a:spLocks noGrp="1"/>
          </p:cNvSpPr>
          <p:nvPr>
            <p:ph type="title"/>
          </p:nvPr>
        </p:nvSpPr>
        <p:spPr/>
        <p:txBody>
          <a:bodyPr/>
          <a:lstStyle/>
          <a:p>
            <a:r>
              <a:rPr lang="en-US" altLang="zh-CN" dirty="0"/>
              <a:t>1.1 </a:t>
            </a:r>
            <a:r>
              <a:rPr lang="zh-CN" altLang="en-US" dirty="0"/>
              <a:t>什么是</a:t>
            </a:r>
            <a:r>
              <a:rPr lang="en-US" altLang="zh-CN" dirty="0"/>
              <a:t>Dec-POMDP</a:t>
            </a:r>
            <a:endParaRPr lang="zh-CN" altLang="en-US" dirty="0"/>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algn="just">
              <a:lnSpc>
                <a:spcPct val="110000"/>
              </a:lnSpc>
            </a:pPr>
            <a:r>
              <a:rPr lang="zh-CN" altLang="en-US" b="1" dirty="0"/>
              <a:t>从</a:t>
            </a:r>
            <a:r>
              <a:rPr lang="en-US" altLang="zh-CN" b="1" dirty="0"/>
              <a:t>Dec-POMDP</a:t>
            </a:r>
            <a:r>
              <a:rPr lang="zh-CN" altLang="en-US" b="1" dirty="0"/>
              <a:t>到</a:t>
            </a:r>
            <a:r>
              <a:rPr lang="en-US" altLang="zh-CN" b="1" dirty="0"/>
              <a:t>MARL</a:t>
            </a:r>
            <a:r>
              <a:rPr lang="en-US" altLang="zh-CN" dirty="0">
                <a:sym typeface="+mn-ea"/>
              </a:rPr>
              <a:t>(</a:t>
            </a:r>
            <a:r>
              <a:rPr lang="en-US" altLang="zh-CN" b="1" dirty="0">
                <a:sym typeface="+mn-ea"/>
              </a:rPr>
              <a:t>Multi-Agent Reinforcement Learning)</a:t>
            </a:r>
            <a:endParaRPr lang="en-US" altLang="zh-CN" b="1" dirty="0"/>
          </a:p>
          <a:p>
            <a:pPr marL="0" indent="457200" algn="just">
              <a:lnSpc>
                <a:spcPct val="130000"/>
              </a:lnSpc>
              <a:buClrTx/>
              <a:buSzTx/>
              <a:buNone/>
            </a:pPr>
            <a:r>
              <a:rPr lang="zh-CN" altLang="en-US" sz="2400" dirty="0"/>
              <a:t>理论上，</a:t>
            </a:r>
            <a:r>
              <a:rPr lang="en-US" altLang="zh-CN" sz="2400" dirty="0"/>
              <a:t>Dec-POMDP</a:t>
            </a:r>
            <a:r>
              <a:rPr lang="zh-CN" altLang="en-US" sz="2400" dirty="0"/>
              <a:t>求解难度为</a:t>
            </a:r>
            <a:r>
              <a:rPr lang="en-US" altLang="zh-CN" sz="2400" dirty="0"/>
              <a:t>NEXP-complete</a:t>
            </a:r>
            <a:r>
              <a:rPr lang="zh-CN" altLang="en-US" sz="2400" dirty="0"/>
              <a:t>，至今尚未得到最优解，但是可以用强化学习来求近似值。</a:t>
            </a:r>
          </a:p>
          <a:p>
            <a:pPr marL="0" indent="457200" algn="just">
              <a:lnSpc>
                <a:spcPct val="130000"/>
              </a:lnSpc>
              <a:buClrTx/>
              <a:buSzTx/>
              <a:buNone/>
            </a:pPr>
            <a:r>
              <a:rPr lang="zh-CN" altLang="en-US" sz="2400" dirty="0"/>
              <a:t>从</a:t>
            </a:r>
            <a:r>
              <a:rPr lang="en-US" altLang="zh-CN" sz="2400" dirty="0"/>
              <a:t>Dec-POMDP</a:t>
            </a:r>
            <a:r>
              <a:rPr lang="zh-CN" altLang="en-US" sz="2400" dirty="0"/>
              <a:t>到多智能体强化学习</a:t>
            </a:r>
            <a:r>
              <a:rPr lang="en-US" altLang="zh-CN" sz="2400" dirty="0"/>
              <a:t>(MARL)</a:t>
            </a:r>
            <a:r>
              <a:rPr lang="zh-CN" altLang="en-US" sz="2400" dirty="0"/>
              <a:t>体现了从理论模型到实际应用的演进。在 MARL 中，每个智能体通过与环境交互来学习最优策略，这一过程通常涉及到从试错中学习以适应复杂的、动态变化的环境。</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D1586FD-1154-48B7-BEE2-E666978F0133}" type="datetime1">
              <a:rPr lang="zh-CN" altLang="en-US" smtClean="0"/>
              <a:t>2024-04-24</a:t>
            </a:fld>
            <a:endParaRPr lang="zh-CN" altLang="en-US"/>
          </a:p>
        </p:txBody>
      </p:sp>
      <p:sp>
        <p:nvSpPr>
          <p:cNvPr id="5" name="灯片编号占位符 4"/>
          <p:cNvSpPr>
            <a:spLocks noGrp="1"/>
          </p:cNvSpPr>
          <p:nvPr>
            <p:ph type="sldNum" sz="quarter" idx="12"/>
          </p:nvPr>
        </p:nvSpPr>
        <p:spPr/>
        <p:txBody>
          <a:bodyPr/>
          <a:lstStyle/>
          <a:p>
            <a:fld id="{8A10E22A-D232-4303-8D6A-8CC2E1BCA2A3}" type="slidenum">
              <a:rPr lang="zh-CN" altLang="en-US" smtClean="0"/>
              <a:t>7</a:t>
            </a:fld>
            <a:endParaRPr lang="zh-CN" altLang="en-US" dirty="0"/>
          </a:p>
        </p:txBody>
      </p:sp>
      <p:sp>
        <p:nvSpPr>
          <p:cNvPr id="6" name="文本占位符 5"/>
          <p:cNvSpPr>
            <a:spLocks noGrp="1"/>
          </p:cNvSpPr>
          <p:nvPr>
            <p:ph type="body" sz="quarter" idx="13"/>
          </p:nvPr>
        </p:nvSpPr>
        <p:spPr>
          <a:xfrm>
            <a:off x="4260914" y="2129782"/>
            <a:ext cx="4629150" cy="530228"/>
          </a:xfrm>
        </p:spPr>
        <p:txBody>
          <a:bodyPr>
            <a:noAutofit/>
          </a:bodyPr>
          <a:lstStyle/>
          <a:p>
            <a:r>
              <a:rPr lang="zh-CN" altLang="en-US" sz="3200" b="1" dirty="0">
                <a:solidFill>
                  <a:schemeClr val="bg1">
                    <a:lumMod val="65000"/>
                  </a:schemeClr>
                </a:solidFill>
              </a:rPr>
              <a:t>相关背景</a:t>
            </a:r>
          </a:p>
        </p:txBody>
      </p:sp>
      <p:sp>
        <p:nvSpPr>
          <p:cNvPr id="8" name="文本占位符 7"/>
          <p:cNvSpPr>
            <a:spLocks noGrp="1"/>
          </p:cNvSpPr>
          <p:nvPr>
            <p:ph type="body" sz="quarter" idx="15"/>
          </p:nvPr>
        </p:nvSpPr>
        <p:spPr>
          <a:xfrm>
            <a:off x="4260850" y="2736845"/>
            <a:ext cx="5318760" cy="530225"/>
          </a:xfrm>
        </p:spPr>
        <p:txBody>
          <a:bodyPr>
            <a:noAutofit/>
          </a:bodyPr>
          <a:lstStyle/>
          <a:p>
            <a:r>
              <a:rPr lang="zh-CN" altLang="en-US" sz="3300" b="1" dirty="0">
                <a:solidFill>
                  <a:schemeClr val="tx1"/>
                </a:solidFill>
                <a:sym typeface="+mn-ea"/>
              </a:rPr>
              <a:t>前置知识</a:t>
            </a:r>
          </a:p>
        </p:txBody>
      </p:sp>
      <p:sp>
        <p:nvSpPr>
          <p:cNvPr id="9" name="文本占位符 8"/>
          <p:cNvSpPr>
            <a:spLocks noGrp="1"/>
          </p:cNvSpPr>
          <p:nvPr>
            <p:ph type="body" sz="quarter" idx="16"/>
          </p:nvPr>
        </p:nvSpPr>
        <p:spPr>
          <a:xfrm>
            <a:off x="4260913" y="3343905"/>
            <a:ext cx="6207062" cy="530225"/>
          </a:xfrm>
        </p:spPr>
        <p:txBody>
          <a:bodyPr>
            <a:noAutofit/>
          </a:bodyPr>
          <a:lstStyle/>
          <a:p>
            <a:r>
              <a:rPr lang="en-US" altLang="zh-CN" sz="3200" b="1" dirty="0">
                <a:solidFill>
                  <a:schemeClr val="bg1">
                    <a:lumMod val="65000"/>
                  </a:schemeClr>
                </a:solidFill>
                <a:sym typeface="+mn-ea"/>
              </a:rPr>
              <a:t>QMIX</a:t>
            </a:r>
            <a:r>
              <a:rPr lang="zh-CN" altLang="en-US" sz="3200" b="1" dirty="0">
                <a:solidFill>
                  <a:schemeClr val="bg1">
                    <a:lumMod val="65000"/>
                  </a:schemeClr>
                </a:solidFill>
                <a:sym typeface="+mn-ea"/>
              </a:rPr>
              <a:t>理论分析与实践</a:t>
            </a:r>
            <a:endParaRPr lang="zh-CN" altLang="en-US" sz="3200" b="1" dirty="0">
              <a:solidFill>
                <a:schemeClr val="bg1">
                  <a:lumMod val="65000"/>
                </a:schemeClr>
              </a:solidFill>
            </a:endParaRPr>
          </a:p>
          <a:p>
            <a:endParaRPr lang="en-US" altLang="zh-CN" sz="3200" b="1" dirty="0">
              <a:solidFill>
                <a:schemeClr val="bg1">
                  <a:lumMod val="65000"/>
                </a:schemeClr>
              </a:solidFill>
            </a:endParaRPr>
          </a:p>
        </p:txBody>
      </p:sp>
      <p:sp>
        <p:nvSpPr>
          <p:cNvPr id="10" name="文本占位符 9"/>
          <p:cNvSpPr>
            <a:spLocks noGrp="1"/>
          </p:cNvSpPr>
          <p:nvPr>
            <p:ph type="body" sz="quarter" idx="18"/>
          </p:nvPr>
        </p:nvSpPr>
        <p:spPr>
          <a:xfrm>
            <a:off x="3208006" y="2170037"/>
            <a:ext cx="1052908" cy="530228"/>
          </a:xfrm>
        </p:spPr>
        <p:txBody>
          <a:bodyPr>
            <a:normAutofit fontScale="87500" lnSpcReduction="10000"/>
          </a:bodyPr>
          <a:lstStyle/>
          <a:p>
            <a:r>
              <a:rPr lang="en-US" altLang="zh-CN" dirty="0"/>
              <a:t>01</a:t>
            </a:r>
            <a:endParaRPr lang="zh-CN" altLang="en-US" dirty="0"/>
          </a:p>
        </p:txBody>
      </p:sp>
      <p:sp>
        <p:nvSpPr>
          <p:cNvPr id="12" name="文本占位符 11"/>
          <p:cNvSpPr>
            <a:spLocks noGrp="1"/>
          </p:cNvSpPr>
          <p:nvPr>
            <p:ph type="body" sz="quarter" idx="20"/>
          </p:nvPr>
        </p:nvSpPr>
        <p:spPr>
          <a:xfrm>
            <a:off x="3208006" y="2792340"/>
            <a:ext cx="1052908" cy="530225"/>
          </a:xfrm>
        </p:spPr>
        <p:txBody>
          <a:bodyPr>
            <a:normAutofit fontScale="87500" lnSpcReduction="10000"/>
          </a:bodyPr>
          <a:lstStyle/>
          <a:p>
            <a:r>
              <a:rPr lang="en-US" altLang="zh-CN" dirty="0"/>
              <a:t>02</a:t>
            </a:r>
            <a:endParaRPr lang="zh-CN" altLang="en-US" dirty="0"/>
          </a:p>
        </p:txBody>
      </p:sp>
      <p:sp>
        <p:nvSpPr>
          <p:cNvPr id="13" name="文本占位符 12"/>
          <p:cNvSpPr>
            <a:spLocks noGrp="1"/>
          </p:cNvSpPr>
          <p:nvPr>
            <p:ph type="body" sz="quarter" idx="21"/>
          </p:nvPr>
        </p:nvSpPr>
        <p:spPr>
          <a:xfrm>
            <a:off x="3208006" y="3414640"/>
            <a:ext cx="1052908" cy="530225"/>
          </a:xfrm>
        </p:spPr>
        <p:txBody>
          <a:bodyPr>
            <a:normAutofit fontScale="87500" lnSpcReduction="10000"/>
          </a:bodyPr>
          <a:lstStyle/>
          <a:p>
            <a:r>
              <a:rPr lang="en-US" altLang="zh-CN" dirty="0"/>
              <a:t>03</a:t>
            </a:r>
            <a:endParaRPr lang="zh-CN" altLang="en-US" dirty="0"/>
          </a:p>
        </p:txBody>
      </p:sp>
      <p:sp>
        <p:nvSpPr>
          <p:cNvPr id="2" name="文本占位符 5"/>
          <p:cNvSpPr>
            <a:spLocks noGrp="1"/>
          </p:cNvSpPr>
          <p:nvPr/>
        </p:nvSpPr>
        <p:spPr>
          <a:xfrm>
            <a:off x="4260914" y="3950965"/>
            <a:ext cx="4629150" cy="530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chemeClr val="bg1">
                    <a:lumMod val="65000"/>
                  </a:schemeClr>
                </a:solidFill>
              </a:rPr>
              <a:t>模型复现</a:t>
            </a:r>
          </a:p>
        </p:txBody>
      </p:sp>
      <p:sp>
        <p:nvSpPr>
          <p:cNvPr id="3" name="文本占位符 9"/>
          <p:cNvSpPr>
            <a:spLocks noGrp="1"/>
          </p:cNvSpPr>
          <p:nvPr/>
        </p:nvSpPr>
        <p:spPr>
          <a:xfrm>
            <a:off x="3208006" y="4036940"/>
            <a:ext cx="1052908" cy="530225"/>
          </a:xfrm>
          <a:prstGeom prst="rect">
            <a:avLst/>
          </a:prstGeom>
        </p:spPr>
        <p:txBody>
          <a:bodyPr vert="horz" lIns="91440" tIns="45720" rIns="91440" bIns="45720" rtlCol="0">
            <a:normAutofit fontScale="87500" lnSpcReduction="10000"/>
          </a:bodyPr>
          <a:lstStyle>
            <a:lvl1pPr marL="228600" indent="-228600" algn="ctr" defTabSz="914400" rtl="0" eaLnBrk="1" latinLnBrk="0" hangingPunct="1">
              <a:lnSpc>
                <a:spcPct val="90000"/>
              </a:lnSpc>
              <a:spcBef>
                <a:spcPts val="1000"/>
              </a:spcBef>
              <a:buFont typeface="Arial" panose="020B0604020202020204" pitchFamily="34" charset="0"/>
              <a:buNone/>
              <a:defRPr sz="3600" b="1" kern="1200">
                <a:solidFill>
                  <a:srgbClr val="224B72"/>
                </a:solidFill>
                <a:latin typeface="微软雅黑" panose="020B0503020204020204" pitchFamily="34" charset="-122"/>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04</a:t>
            </a:r>
            <a:endParaRPr lang="zh-CN" altLang="en-US"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8</a:t>
            </a:fld>
            <a:endParaRPr lang="zh-CN" altLang="en-US"/>
          </a:p>
        </p:txBody>
      </p:sp>
      <p:sp>
        <p:nvSpPr>
          <p:cNvPr id="12" name="标题 11"/>
          <p:cNvSpPr>
            <a:spLocks noGrp="1"/>
          </p:cNvSpPr>
          <p:nvPr>
            <p:ph type="title"/>
          </p:nvPr>
        </p:nvSpPr>
        <p:spPr/>
        <p:txBody>
          <a:bodyPr/>
          <a:lstStyle/>
          <a:p>
            <a:r>
              <a:rPr lang="en-US" altLang="zh-CN" dirty="0"/>
              <a:t>2.1 Deep Q-Learning</a:t>
            </a:r>
            <a:endParaRPr lang="zh-CN" altLang="en-US" dirty="0"/>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marL="0" indent="0" algn="just">
              <a:lnSpc>
                <a:spcPct val="120000"/>
              </a:lnSpc>
              <a:buNone/>
            </a:pPr>
            <a:r>
              <a:rPr lang="en-US" altLang="zh-CN" b="1" dirty="0"/>
              <a:t>Deep Q-Learning</a:t>
            </a:r>
          </a:p>
          <a:p>
            <a:pPr algn="just">
              <a:lnSpc>
                <a:spcPct val="120000"/>
              </a:lnSpc>
            </a:pPr>
            <a:r>
              <a:rPr lang="zh-CN" altLang="en-US" sz="2400" dirty="0"/>
              <a:t>深度 𝑄学习使用深度神经网络（Deep Neural Network, (𝜃 参数化）来表示动作价值函数。深度𝑄网络（Deep Q-Networks, DQN）利用一个 回放缓冲区（replay memory）存储状态-动作-奖励-新状态四元组。 </a:t>
            </a:r>
          </a:p>
          <a:p>
            <a:pPr algn="just">
              <a:lnSpc>
                <a:spcPct val="120000"/>
              </a:lnSpc>
            </a:pPr>
            <a:r>
              <a:rPr lang="zh-CN" altLang="en-US" sz="2400" dirty="0"/>
              <a:t>通过从回放缓冲区随机抽取大小为 𝑏的转储，网络通过最小化时间差分误差（TD error）的平方来学习 𝜃 参数。</a:t>
            </a:r>
          </a:p>
        </p:txBody>
      </p:sp>
      <p:pic>
        <p:nvPicPr>
          <p:cNvPr id="4" name="图片 3"/>
          <p:cNvPicPr>
            <a:picLocks noChangeAspect="1"/>
          </p:cNvPicPr>
          <p:nvPr/>
        </p:nvPicPr>
        <p:blipFill>
          <a:blip r:embed="rId3"/>
          <a:stretch>
            <a:fillRect/>
          </a:stretch>
        </p:blipFill>
        <p:spPr>
          <a:xfrm>
            <a:off x="3852545" y="4048125"/>
            <a:ext cx="4486910" cy="1150620"/>
          </a:xfrm>
          <a:prstGeom prst="rect">
            <a:avLst/>
          </a:prstGeom>
        </p:spPr>
      </p:pic>
      <p:pic>
        <p:nvPicPr>
          <p:cNvPr id="5" name="图片 4"/>
          <p:cNvPicPr>
            <a:picLocks noChangeAspect="1"/>
          </p:cNvPicPr>
          <p:nvPr/>
        </p:nvPicPr>
        <p:blipFill>
          <a:blip r:embed="rId4"/>
          <a:stretch>
            <a:fillRect/>
          </a:stretch>
        </p:blipFill>
        <p:spPr>
          <a:xfrm>
            <a:off x="4224655" y="5407660"/>
            <a:ext cx="3747135" cy="558165"/>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EE0BF1-74EC-4C2A-9899-C4CB62C4735E}" type="datetime1">
              <a:rPr lang="zh-CN" altLang="en-US" smtClean="0"/>
              <a:t>2024-04-24</a:t>
            </a:fld>
            <a:endParaRPr lang="zh-CN" altLang="en-US"/>
          </a:p>
        </p:txBody>
      </p:sp>
      <p:sp>
        <p:nvSpPr>
          <p:cNvPr id="3" name="灯片编号占位符 2"/>
          <p:cNvSpPr>
            <a:spLocks noGrp="1"/>
          </p:cNvSpPr>
          <p:nvPr>
            <p:ph type="sldNum" sz="quarter" idx="12"/>
          </p:nvPr>
        </p:nvSpPr>
        <p:spPr/>
        <p:txBody>
          <a:bodyPr/>
          <a:lstStyle/>
          <a:p>
            <a:fld id="{8A10E22A-D232-4303-8D6A-8CC2E1BCA2A3}" type="slidenum">
              <a:rPr lang="zh-CN" altLang="en-US" smtClean="0"/>
              <a:t>9</a:t>
            </a:fld>
            <a:endParaRPr lang="zh-CN" altLang="en-US"/>
          </a:p>
        </p:txBody>
      </p:sp>
      <p:sp>
        <p:nvSpPr>
          <p:cNvPr id="12" name="标题 11"/>
          <p:cNvSpPr>
            <a:spLocks noGrp="1"/>
          </p:cNvSpPr>
          <p:nvPr>
            <p:ph type="title"/>
          </p:nvPr>
        </p:nvSpPr>
        <p:spPr/>
        <p:txBody>
          <a:bodyPr/>
          <a:lstStyle/>
          <a:p>
            <a:r>
              <a:rPr lang="en-US" altLang="zh-CN" dirty="0"/>
              <a:t>2.2 IQL </a:t>
            </a:r>
            <a:r>
              <a:rPr lang="zh-CN" altLang="en-US" dirty="0"/>
              <a:t>和</a:t>
            </a:r>
            <a:r>
              <a:rPr lang="en-US" altLang="zh-CN" dirty="0"/>
              <a:t> COMA</a:t>
            </a:r>
          </a:p>
        </p:txBody>
      </p:sp>
      <p:sp>
        <p:nvSpPr>
          <p:cNvPr id="10" name="内容占位符 24"/>
          <p:cNvSpPr>
            <a:spLocks noGrp="1"/>
          </p:cNvSpPr>
          <p:nvPr>
            <p:ph sz="half" idx="4294967295"/>
          </p:nvPr>
        </p:nvSpPr>
        <p:spPr>
          <a:xfrm>
            <a:off x="333375" y="1100455"/>
            <a:ext cx="11526520" cy="4656455"/>
          </a:xfrm>
          <a:prstGeom prst="rect">
            <a:avLst/>
          </a:prstGeom>
        </p:spPr>
        <p:txBody>
          <a:bodyPr>
            <a:normAutofit/>
          </a:bodyPr>
          <a:lstStyle/>
          <a:p>
            <a:pPr algn="just">
              <a:lnSpc>
                <a:spcPct val="130000"/>
              </a:lnSpc>
            </a:pPr>
            <a:r>
              <a:rPr lang="en-US" altLang="zh-CN" b="1" dirty="0">
                <a:sym typeface="+mn-ea"/>
              </a:rPr>
              <a:t>IQL(Independent Q-Learning)</a:t>
            </a:r>
          </a:p>
          <a:p>
            <a:pPr marL="0" indent="457200" algn="just">
              <a:lnSpc>
                <a:spcPct val="130000"/>
              </a:lnSpc>
              <a:buClrTx/>
              <a:buSzTx/>
              <a:buNone/>
            </a:pPr>
            <a:r>
              <a:rPr lang="zh-CN" altLang="en-US" sz="2400" dirty="0">
                <a:sym typeface="+mn-ea"/>
              </a:rPr>
              <a:t>IQL 是一种非常直接的方法，每个智能体都独立地学习和更新其自己的动作价值函数，这意味着每个代理评估其动作的价值而不考虑其他智能体的存在或策略。</a:t>
            </a:r>
          </a:p>
          <a:p>
            <a:pPr marL="0" indent="457200" algn="just">
              <a:lnSpc>
                <a:spcPct val="130000"/>
              </a:lnSpc>
              <a:buClrTx/>
              <a:buSzTx/>
              <a:buNone/>
            </a:pPr>
            <a:endParaRPr lang="zh-CN" altLang="en-US" sz="2400" dirty="0">
              <a:sym typeface="+mn-ea"/>
            </a:endParaRPr>
          </a:p>
          <a:p>
            <a:pPr algn="just">
              <a:lnSpc>
                <a:spcPct val="130000"/>
              </a:lnSpc>
            </a:pPr>
            <a:r>
              <a:rPr lang="zh-CN" altLang="en-US" b="1" dirty="0">
                <a:solidFill>
                  <a:srgbClr val="FF0000"/>
                </a:solidFill>
              </a:rPr>
              <a:t>缺点：不支持智能体之间的有效协调</a:t>
            </a:r>
            <a:endParaRPr lang="zh-CN" altLang="en-US" b="1" dirty="0"/>
          </a:p>
          <a:p>
            <a:pPr algn="just">
              <a:lnSpc>
                <a:spcPct val="130000"/>
              </a:lnSpc>
            </a:pPr>
            <a:endParaRPr lang="zh-CN" altLang="en-US" b="1" dirty="0"/>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EzOGE0MWFjNjljZTE4Nzg3NjA1ZWZiM2U3NThiYjE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mbria"/>
        <a:ea typeface="黑体"/>
        <a:cs typeface=""/>
      </a:majorFont>
      <a:minorFont>
        <a:latin typeface="Times New Roman"/>
        <a:ea typeface="华文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TotalTime>
  <Words>1251</Words>
  <Application>Microsoft Office PowerPoint</Application>
  <PresentationFormat>宽屏</PresentationFormat>
  <Paragraphs>213</Paragraphs>
  <Slides>29</Slides>
  <Notes>29</Notes>
  <HiddenSlides>0</HiddenSlides>
  <MMClips>4</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黑体</vt:lpstr>
      <vt:lpstr>宋体</vt:lpstr>
      <vt:lpstr>微软雅黑</vt:lpstr>
      <vt:lpstr>Arial</vt:lpstr>
      <vt:lpstr>Calibri</vt:lpstr>
      <vt:lpstr>Calibri Light</vt:lpstr>
      <vt:lpstr>Cambria</vt:lpstr>
      <vt:lpstr>Impact</vt:lpstr>
      <vt:lpstr>Times New Roman</vt:lpstr>
      <vt:lpstr>Office 主题</vt:lpstr>
      <vt:lpstr>QMIX:  Monotonic Value Function Factorisation for  Deep Multi-Agent Reinforcement Learning Zhu-Shatong/QMIX_pytorch (github.com)</vt:lpstr>
      <vt:lpstr>PowerPoint 演示文稿</vt:lpstr>
      <vt:lpstr>1.1 什么是Dec-POMDP</vt:lpstr>
      <vt:lpstr>1.1 什么是Dec-POMDP</vt:lpstr>
      <vt:lpstr>1.1 什么是Dec-POMDP</vt:lpstr>
      <vt:lpstr>1.1 什么是Dec-POMDP</vt:lpstr>
      <vt:lpstr>PowerPoint 演示文稿</vt:lpstr>
      <vt:lpstr>2.1 Deep Q-Learning</vt:lpstr>
      <vt:lpstr>2.2 IQL 和 COMA</vt:lpstr>
      <vt:lpstr>2.2 IQL 和 COMA</vt:lpstr>
      <vt:lpstr>2.3 CTDE的概念</vt:lpstr>
      <vt:lpstr>2.4 价值函数分解</vt:lpstr>
      <vt:lpstr>2.5 VDNs</vt:lpstr>
      <vt:lpstr>PowerPoint 演示文稿</vt:lpstr>
      <vt:lpstr>3.1 QMIX原理</vt:lpstr>
      <vt:lpstr>3.2 QMIX网络</vt:lpstr>
      <vt:lpstr>3.2 QMIX网络</vt:lpstr>
      <vt:lpstr>3.2 QMIX网络</vt:lpstr>
      <vt:lpstr>3.3 QMIX训练</vt:lpstr>
      <vt:lpstr>3.4 QMIX分析——优点分析</vt:lpstr>
      <vt:lpstr>3.4 QMIX分析——伪代码分析</vt:lpstr>
      <vt:lpstr>3.4 QMIX分析——伪代码分析</vt:lpstr>
      <vt:lpstr>3.4 QMIX分析——伪代码分析</vt:lpstr>
      <vt:lpstr>3.4 QMIX分析——伪代码分析</vt:lpstr>
      <vt:lpstr>PowerPoint 演示文稿</vt:lpstr>
      <vt:lpstr>4.1 模型复现</vt:lpstr>
      <vt:lpstr>4.1 模型复现（SMAC）</vt:lpstr>
      <vt:lpstr>分工</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周 子渊</dc:creator>
  <cp:lastModifiedBy>沙桐 朱</cp:lastModifiedBy>
  <cp:revision>1449</cp:revision>
  <dcterms:created xsi:type="dcterms:W3CDTF">2021-03-20T07:19:00Z</dcterms:created>
  <dcterms:modified xsi:type="dcterms:W3CDTF">2024-04-24T15:51:52Z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EA547F137A8F42CC807E0B41B55CCDD5_12</vt:lpwstr>
  </property>
  <property fmtid="{D5CDD505-2E9C-101B-9397-08002B2CF9AE}" pid="3" name="KSOProductBuildVer">
    <vt:lpwstr>2052-12.1.0.16729</vt:lpwstr>
  </property>
</Properties>
</file>